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C237-7880-4413-A0D7-3821F142EDE4}" type="datetimeFigureOut">
              <a:rPr lang="pt-BR" smtClean="0"/>
              <a:t>03/05/2021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302F-CCFA-4F9C-93B8-B0D6FDB0AE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9159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C237-7880-4413-A0D7-3821F142EDE4}" type="datetimeFigureOut">
              <a:rPr lang="pt-BR" smtClean="0"/>
              <a:t>03/05/2021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302F-CCFA-4F9C-93B8-B0D6FDB0AE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2466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C237-7880-4413-A0D7-3821F142EDE4}" type="datetimeFigureOut">
              <a:rPr lang="pt-BR" smtClean="0"/>
              <a:t>03/05/2021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302F-CCFA-4F9C-93B8-B0D6FDB0AE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077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C237-7880-4413-A0D7-3821F142EDE4}" type="datetimeFigureOut">
              <a:rPr lang="pt-BR" smtClean="0"/>
              <a:t>03/05/2021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302F-CCFA-4F9C-93B8-B0D6FDB0AE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282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C237-7880-4413-A0D7-3821F142EDE4}" type="datetimeFigureOut">
              <a:rPr lang="pt-BR" smtClean="0"/>
              <a:t>03/05/2021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302F-CCFA-4F9C-93B8-B0D6FDB0AE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8220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C237-7880-4413-A0D7-3821F142EDE4}" type="datetimeFigureOut">
              <a:rPr lang="pt-BR" smtClean="0"/>
              <a:t>03/05/2021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302F-CCFA-4F9C-93B8-B0D6FDB0AE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2958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C237-7880-4413-A0D7-3821F142EDE4}" type="datetimeFigureOut">
              <a:rPr lang="pt-BR" smtClean="0"/>
              <a:t>03/05/2021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302F-CCFA-4F9C-93B8-B0D6FDB0AE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2389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C237-7880-4413-A0D7-3821F142EDE4}" type="datetimeFigureOut">
              <a:rPr lang="pt-BR" smtClean="0"/>
              <a:t>03/05/2021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302F-CCFA-4F9C-93B8-B0D6FDB0AE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3117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C237-7880-4413-A0D7-3821F142EDE4}" type="datetimeFigureOut">
              <a:rPr lang="pt-BR" smtClean="0"/>
              <a:t>03/05/2021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302F-CCFA-4F9C-93B8-B0D6FDB0AE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4907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C237-7880-4413-A0D7-3821F142EDE4}" type="datetimeFigureOut">
              <a:rPr lang="pt-BR" smtClean="0"/>
              <a:t>03/05/2021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302F-CCFA-4F9C-93B8-B0D6FDB0AE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5289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C237-7880-4413-A0D7-3821F142EDE4}" type="datetimeFigureOut">
              <a:rPr lang="pt-BR" smtClean="0"/>
              <a:t>03/05/2021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D302F-CCFA-4F9C-93B8-B0D6FDB0AE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311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4C237-7880-4413-A0D7-3821F142EDE4}" type="datetimeFigureOut">
              <a:rPr lang="pt-BR" smtClean="0"/>
              <a:t>03/05/2021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D302F-CCFA-4F9C-93B8-B0D6FDB0AE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554764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65BC63AC-4F39-4A0E-8DE4-B0C2C27B69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0" y="2412000"/>
            <a:ext cx="3960000" cy="39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58C13CE-9AC9-4B30-A4BE-C26781F852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000" y="2412000"/>
            <a:ext cx="3960000" cy="39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0889EE3-ADE0-4B66-9BAC-997459ADE3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00" y="2592000"/>
            <a:ext cx="3600000" cy="36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21A28D2B-8BE3-4D26-A98F-270CAF8BD3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000" y="2592000"/>
            <a:ext cx="3600000" cy="36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4CC5EAFA-D859-433B-B59B-759044D33280}"/>
              </a:ext>
            </a:extLst>
          </p:cNvPr>
          <p:cNvSpPr txBox="1"/>
          <p:nvPr/>
        </p:nvSpPr>
        <p:spPr>
          <a:xfrm>
            <a:off x="5638800" y="297397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D74B9228-A4A4-4DEE-B179-E8989FC1AB7B}"/>
              </a:ext>
            </a:extLst>
          </p:cNvPr>
          <p:cNvSpPr txBox="1"/>
          <p:nvPr/>
        </p:nvSpPr>
        <p:spPr>
          <a:xfrm>
            <a:off x="3772864" y="486000"/>
            <a:ext cx="4646272" cy="101566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sz="6000" b="1" spc="50" dirty="0" err="1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Mirage</a:t>
            </a:r>
            <a:r>
              <a:rPr lang="pt-BR" sz="6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2000C</a:t>
            </a:r>
          </a:p>
        </p:txBody>
      </p:sp>
    </p:spTree>
    <p:extLst>
      <p:ext uri="{BB962C8B-B14F-4D97-AF65-F5344CB8AC3E}">
        <p14:creationId xmlns:p14="http://schemas.microsoft.com/office/powerpoint/2010/main" val="2726336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65BC63AC-4F39-4A0E-8DE4-B0C2C27B69B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0" y="2412000"/>
            <a:ext cx="3959860" cy="3959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58C13CE-9AC9-4B30-A4BE-C26781F8523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000" y="2412000"/>
            <a:ext cx="3959860" cy="3959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3F3BD2B5-028A-49C7-A54E-E0D441EC463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00" y="2592000"/>
            <a:ext cx="3599815" cy="359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CB08F88-095A-4C1E-91CB-50D016BC30B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000" y="2592000"/>
            <a:ext cx="3599815" cy="359981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A81DA109-70CE-46C3-828D-AD9FF1E7FAB9}"/>
              </a:ext>
            </a:extLst>
          </p:cNvPr>
          <p:cNvSpPr txBox="1"/>
          <p:nvPr/>
        </p:nvSpPr>
        <p:spPr>
          <a:xfrm>
            <a:off x="4150050" y="486140"/>
            <a:ext cx="3891899" cy="101566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sz="6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F-15C Eagle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56F7D8AF-8FFD-4AAE-AB17-EFBFAA00364C}"/>
              </a:ext>
            </a:extLst>
          </p:cNvPr>
          <p:cNvSpPr txBox="1"/>
          <p:nvPr/>
        </p:nvSpPr>
        <p:spPr>
          <a:xfrm>
            <a:off x="9410434" y="5699968"/>
            <a:ext cx="5469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100" b="1" dirty="0">
                <a:solidFill>
                  <a:schemeClr val="bg1"/>
                </a:solidFill>
                <a:latin typeface="Arial Nova Cond Light" panose="020B0604020202020204" pitchFamily="34" charset="0"/>
              </a:rPr>
              <a:t>SCORE</a:t>
            </a:r>
          </a:p>
          <a:p>
            <a:pPr algn="ctr"/>
            <a:r>
              <a:rPr lang="pt-BR" sz="1100" b="1" dirty="0">
                <a:solidFill>
                  <a:schemeClr val="bg1"/>
                </a:solidFill>
                <a:latin typeface="Arial Nova Cond Light" panose="020B0604020202020204" pitchFamily="34" charset="0"/>
              </a:rPr>
              <a:t>VIEW</a:t>
            </a:r>
          </a:p>
        </p:txBody>
      </p:sp>
    </p:spTree>
    <p:extLst>
      <p:ext uri="{BB962C8B-B14F-4D97-AF65-F5344CB8AC3E}">
        <p14:creationId xmlns:p14="http://schemas.microsoft.com/office/powerpoint/2010/main" val="3884527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65BC63AC-4F39-4A0E-8DE4-B0C2C27B69B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0" y="2412000"/>
            <a:ext cx="3959860" cy="3959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58C13CE-9AC9-4B30-A4BE-C26781F8523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000" y="2412000"/>
            <a:ext cx="3959860" cy="3959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0706DF14-D6D7-4EB7-A837-89DB41F5EA8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00" y="2592000"/>
            <a:ext cx="3599815" cy="359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992ACEDA-1846-451E-899C-6EE6E8489CBF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000" y="2592000"/>
            <a:ext cx="3599815" cy="359981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31089C61-B40F-43D7-ACE4-5B441220CC05}"/>
              </a:ext>
            </a:extLst>
          </p:cNvPr>
          <p:cNvSpPr txBox="1"/>
          <p:nvPr/>
        </p:nvSpPr>
        <p:spPr>
          <a:xfrm>
            <a:off x="4110650" y="486140"/>
            <a:ext cx="3970703" cy="101566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pt-BR" sz="6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F-5E Tiger II</a:t>
            </a:r>
          </a:p>
        </p:txBody>
      </p:sp>
    </p:spTree>
    <p:extLst>
      <p:ext uri="{BB962C8B-B14F-4D97-AF65-F5344CB8AC3E}">
        <p14:creationId xmlns:p14="http://schemas.microsoft.com/office/powerpoint/2010/main" val="505149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65BC63AC-4F39-4A0E-8DE4-B0C2C27B69B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0" y="2412000"/>
            <a:ext cx="3959860" cy="3959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58C13CE-9AC9-4B30-A4BE-C26781F8523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000" y="2412000"/>
            <a:ext cx="3959860" cy="3959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CDFEDD4D-BFA2-412B-ACCC-6E291C23094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00" y="2592000"/>
            <a:ext cx="3599815" cy="359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7B30C32-959C-4ACB-B85E-E710E15A22C0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000" y="2592000"/>
            <a:ext cx="3599815" cy="359981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1724BDC-2035-4254-9A15-8C31271A4AD8}"/>
              </a:ext>
            </a:extLst>
          </p:cNvPr>
          <p:cNvSpPr txBox="1"/>
          <p:nvPr/>
        </p:nvSpPr>
        <p:spPr>
          <a:xfrm>
            <a:off x="3731220" y="486140"/>
            <a:ext cx="4729564" cy="101566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pt-BR" sz="6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A-4E </a:t>
            </a:r>
            <a:r>
              <a:rPr lang="pt-BR" sz="6000" b="1" spc="50" dirty="0" err="1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Skyhawk</a:t>
            </a:r>
            <a:endParaRPr lang="pt-BR" sz="60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7647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65BC63AC-4F39-4A0E-8DE4-B0C2C27B69B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0" y="2412000"/>
            <a:ext cx="3959860" cy="3959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58C13CE-9AC9-4B30-A4BE-C26781F8523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000" y="2412000"/>
            <a:ext cx="3959860" cy="3959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99E94463-FD4C-4ABB-B8C6-4F98389B2BC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00" y="2592000"/>
            <a:ext cx="3599815" cy="359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C0079A29-D145-41E2-9E23-E9AEAF949D13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000" y="2592000"/>
            <a:ext cx="3599815" cy="359981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0E1C894F-97B7-4457-8446-195A5A7169BE}"/>
              </a:ext>
            </a:extLst>
          </p:cNvPr>
          <p:cNvSpPr txBox="1"/>
          <p:nvPr/>
        </p:nvSpPr>
        <p:spPr>
          <a:xfrm>
            <a:off x="3509684" y="486140"/>
            <a:ext cx="5172634" cy="101566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pt-BR" sz="6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A-10A </a:t>
            </a:r>
            <a:r>
              <a:rPr lang="pt-BR" sz="6000" b="1" spc="50" dirty="0" err="1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Warthog</a:t>
            </a:r>
            <a:endParaRPr lang="pt-BR" sz="60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5117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65BC63AC-4F39-4A0E-8DE4-B0C2C27B69B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0" y="2412000"/>
            <a:ext cx="3959860" cy="3959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58C13CE-9AC9-4B30-A4BE-C26781F8523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000" y="2412000"/>
            <a:ext cx="3959860" cy="3959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19D77A10-6EA0-4788-8FFB-DBF3D709531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00" y="2592000"/>
            <a:ext cx="3599815" cy="359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D4062C18-A8F9-4B66-86A5-32BFC53C105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000" y="2592000"/>
            <a:ext cx="3599815" cy="359981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C0C0DF0-6AC5-45D3-8753-534F6E59864A}"/>
              </a:ext>
            </a:extLst>
          </p:cNvPr>
          <p:cNvSpPr txBox="1"/>
          <p:nvPr/>
        </p:nvSpPr>
        <p:spPr>
          <a:xfrm>
            <a:off x="3376444" y="486140"/>
            <a:ext cx="5439118" cy="101566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pt-BR" sz="6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SU-25T </a:t>
            </a:r>
            <a:r>
              <a:rPr lang="pt-BR" sz="6000" b="1" spc="50" dirty="0" err="1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Frogfoot</a:t>
            </a:r>
            <a:endParaRPr lang="pt-BR" sz="60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5824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65BC63AC-4F39-4A0E-8DE4-B0C2C27B69B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0" y="2412000"/>
            <a:ext cx="3959860" cy="3959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758C13CE-9AC9-4B30-A4BE-C26781F8523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000" y="2412000"/>
            <a:ext cx="3959860" cy="3959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58BD514A-A971-4796-B124-5B15BDF3A12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00" y="2592000"/>
            <a:ext cx="3599815" cy="3599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BA9A379C-64CC-42CD-AADB-DEAB6A3B7D8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000" y="2592000"/>
            <a:ext cx="3599815" cy="359981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3F534CBE-92AA-4179-A885-4695518FC178}"/>
              </a:ext>
            </a:extLst>
          </p:cNvPr>
          <p:cNvSpPr txBox="1"/>
          <p:nvPr/>
        </p:nvSpPr>
        <p:spPr>
          <a:xfrm>
            <a:off x="3197709" y="486140"/>
            <a:ext cx="5796588" cy="101566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pt-BR" sz="6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SU-27/33 </a:t>
            </a:r>
            <a:r>
              <a:rPr lang="pt-BR" sz="6000" b="1" spc="50" dirty="0" err="1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Flanker</a:t>
            </a:r>
            <a:endParaRPr lang="pt-BR" sz="60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4066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193</TotalTime>
  <Words>17</Words>
  <Application>Microsoft Office PowerPoint</Application>
  <PresentationFormat>Widescreen</PresentationFormat>
  <Paragraphs>9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2" baseType="lpstr">
      <vt:lpstr>Arial</vt:lpstr>
      <vt:lpstr>Arial Nova Cond Light</vt:lpstr>
      <vt:lpstr>Calibri</vt:lpstr>
      <vt:lpstr>Calibri Light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Francisco Leitão</dc:creator>
  <cp:lastModifiedBy>Francisco Leitão</cp:lastModifiedBy>
  <cp:revision>19</cp:revision>
  <dcterms:created xsi:type="dcterms:W3CDTF">2021-04-28T01:39:36Z</dcterms:created>
  <dcterms:modified xsi:type="dcterms:W3CDTF">2021-05-03T23:38:40Z</dcterms:modified>
</cp:coreProperties>
</file>