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700"/>
    <a:srgbClr val="14181C"/>
    <a:srgbClr val="13161A"/>
    <a:srgbClr val="322E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C8A83-BB9F-4139-9B09-E7F6AB25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8BA728-D492-43D0-B0BA-CD4F5B4F0B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F1A855-8600-4A14-8D5C-BC0701B31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58473C-93CF-42D1-858E-4BE3520B3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9D3D6-199E-4793-B4E0-0F0294C30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821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C670B-C510-4A0A-9E57-2922CE952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C0FE8E-CB63-468D-AD3B-15C0DAE72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54864-E879-4285-9820-BAF60B01E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C3CE5-DE81-438C-AA01-74FBF3F59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58D5C-CE0C-4C4A-8C2D-4AEDBA8A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67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64FBF8-09B4-4641-8920-07935DB796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80CAB8-5050-4E2A-94CE-CC7642A1A8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95AEE-415C-482C-9231-6C3F30C2D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1CEFC-CCDA-470B-A1FC-27D57A8BD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0B7D9A-0B3A-44DE-A496-C6ECEBE87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74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F07F3-B2DF-4935-BB64-270F2005D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64A1D9-BB9E-49CD-8A34-46F9875C93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C051BD-ED0D-4B01-B052-AE9B51979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7FAA3-27DF-4256-A28E-12EDFC1AB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F3F76-F82F-4921-BC00-6E4841F75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12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39F2E-2911-4FCF-8D66-126078E19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C1D230-5DE6-4E28-BDFA-C02B872FB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D51B34-7EE3-4A0A-A1DD-50D821104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D419C-FEC0-4039-8F36-82A7657B9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020F80-08D9-488C-B66D-DA22B8C74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64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24D7-CA69-4558-BDC9-2568176D5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C6DD1A-C339-4E46-AF16-5963DA0644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C4F647-85CF-47C4-A81A-47F07E0BB9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CBB004-51B3-4D1A-B408-600EF6B26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B1D102-8003-4869-B0C1-A6A81A6E9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AE2C19-646F-4483-A5D5-0D323487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934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DA11F-3B27-44EF-9EA3-4240E79A5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8ACAE-4A01-43BB-924F-C2B309999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19A0E9-F8D8-4C0A-991D-AC1E9FD117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822AE0-CAF5-4B78-9C23-F7FC30CFB9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4B0115-3B19-490A-99FB-EC95AC03F8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C0790F-5D5F-42BE-AE81-52D8C44AB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26247B-CEBF-4FAC-A855-641D050C6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3FD979-801A-4EDE-BB06-41DD9C34F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0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28083-3145-45FF-AF8E-A6D1E1C00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C7943C-5DE4-4270-A021-F80545493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19CBD4-E736-4431-9D41-1E684B27A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5EA8C5-695A-4C6A-83F0-AE708280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672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C9B9CA-6490-4264-AD2F-D5E607745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EA80FB-FE13-45B3-8315-C4BBD1595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F60015-0873-4394-9907-218A6F839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92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CF91E-497C-417E-8DBE-1E1E30F95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DF9D74-D2C6-4B23-80B4-E08DF0458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9DEB38-54F7-471B-80D8-1A5F344CAD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51103-B25E-468D-B32B-44F1334CE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BBBE3B-9FFA-4F7E-B11A-4E521B4B5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BD623F-F657-427F-9BFD-205DCBA42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16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F5DB4-C9E3-4D1B-81BD-B03429086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BCA0F3-1E64-4197-B77E-DEED42A570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96B0B9-401F-4DE4-B714-7088A35251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373E2A-039B-4937-8CAE-7505329F3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D0A196-59E6-484F-8A34-874E0E50D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9BFD26-04AB-4A44-B14D-BD87C03EE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63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57EEB0-F019-4A45-A455-A6CD2EB51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5C16F-7CD4-4E2F-98A9-D4D07FC2D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4A3D2-53DA-49BF-9F31-FCB82B1A70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AC649-6948-4AC9-91FD-F15EA19AC585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A8DADC-6FF1-445D-82FB-E1FCFB75BC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7F9DD-0F2D-4A88-A592-5E2BD96B2B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00A73-F142-40C6-8681-6EE039EA3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02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5E7C8A-84F4-4DEF-8527-2176F001CBA2}"/>
              </a:ext>
            </a:extLst>
          </p:cNvPr>
          <p:cNvSpPr>
            <a:spLocks/>
          </p:cNvSpPr>
          <p:nvPr/>
        </p:nvSpPr>
        <p:spPr>
          <a:xfrm>
            <a:off x="6096000" y="1612010"/>
            <a:ext cx="3941064" cy="4517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1253787-E34A-4796-9328-32E651A42402}"/>
              </a:ext>
            </a:extLst>
          </p:cNvPr>
          <p:cNvSpPr txBox="1"/>
          <p:nvPr/>
        </p:nvSpPr>
        <p:spPr>
          <a:xfrm>
            <a:off x="6615809" y="2184470"/>
            <a:ext cx="603504" cy="576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dirty="0"/>
              <a:t>OSB 1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153CC4-FA03-4161-89AC-F54B963CB356}"/>
              </a:ext>
            </a:extLst>
          </p:cNvPr>
          <p:cNvCxnSpPr/>
          <p:nvPr/>
        </p:nvCxnSpPr>
        <p:spPr>
          <a:xfrm>
            <a:off x="10037064" y="1612010"/>
            <a:ext cx="0" cy="114300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A12ED0D-DE8C-4678-84CC-497266D779E0}"/>
              </a:ext>
            </a:extLst>
          </p:cNvPr>
          <p:cNvCxnSpPr/>
          <p:nvPr/>
        </p:nvCxnSpPr>
        <p:spPr>
          <a:xfrm>
            <a:off x="10037064" y="2755010"/>
            <a:ext cx="0" cy="5760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765091E-EDA7-4713-93EB-685B6A34B82D}"/>
              </a:ext>
            </a:extLst>
          </p:cNvPr>
          <p:cNvCxnSpPr/>
          <p:nvPr/>
        </p:nvCxnSpPr>
        <p:spPr>
          <a:xfrm>
            <a:off x="10037064" y="3331082"/>
            <a:ext cx="0" cy="576072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D91EAEB-FF4A-40DB-AF00-73DAF01146E1}"/>
              </a:ext>
            </a:extLst>
          </p:cNvPr>
          <p:cNvCxnSpPr/>
          <p:nvPr/>
        </p:nvCxnSpPr>
        <p:spPr>
          <a:xfrm>
            <a:off x="10034778" y="4483226"/>
            <a:ext cx="0" cy="576072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FBAE97-EE97-41A2-B029-EFF33D6C85A8}"/>
              </a:ext>
            </a:extLst>
          </p:cNvPr>
          <p:cNvCxnSpPr/>
          <p:nvPr/>
        </p:nvCxnSpPr>
        <p:spPr>
          <a:xfrm>
            <a:off x="10034778" y="5059298"/>
            <a:ext cx="0" cy="576072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3B1BDE-9569-410B-B974-D396FA9A660B}"/>
              </a:ext>
            </a:extLst>
          </p:cNvPr>
          <p:cNvCxnSpPr/>
          <p:nvPr/>
        </p:nvCxnSpPr>
        <p:spPr>
          <a:xfrm>
            <a:off x="6096000" y="1612010"/>
            <a:ext cx="0" cy="114300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CE16C24-249F-49FE-8176-33ABF4F23386}"/>
              </a:ext>
            </a:extLst>
          </p:cNvPr>
          <p:cNvSpPr txBox="1"/>
          <p:nvPr/>
        </p:nvSpPr>
        <p:spPr>
          <a:xfrm>
            <a:off x="6103239" y="5059298"/>
            <a:ext cx="1143000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16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0DB177-8288-4326-9428-4E824E10AFE0}"/>
              </a:ext>
            </a:extLst>
          </p:cNvPr>
          <p:cNvSpPr txBox="1"/>
          <p:nvPr/>
        </p:nvSpPr>
        <p:spPr>
          <a:xfrm>
            <a:off x="6103238" y="4480242"/>
            <a:ext cx="1143000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dirty="0"/>
              <a:t>OSB 17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B553B2-634D-4641-9A2C-72ADC1ADDAC6}"/>
              </a:ext>
            </a:extLst>
          </p:cNvPr>
          <p:cNvSpPr txBox="1"/>
          <p:nvPr/>
        </p:nvSpPr>
        <p:spPr>
          <a:xfrm>
            <a:off x="6103238" y="3904170"/>
            <a:ext cx="1143000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18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56BA2F2-1EDC-4D11-86F2-56D5375F0CD4}"/>
              </a:ext>
            </a:extLst>
          </p:cNvPr>
          <p:cNvSpPr txBox="1"/>
          <p:nvPr/>
        </p:nvSpPr>
        <p:spPr>
          <a:xfrm>
            <a:off x="6103237" y="3326606"/>
            <a:ext cx="1143000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19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D87FF8-23B9-43F8-9891-6E2F6E0AC8B4}"/>
              </a:ext>
            </a:extLst>
          </p:cNvPr>
          <p:cNvSpPr txBox="1"/>
          <p:nvPr/>
        </p:nvSpPr>
        <p:spPr>
          <a:xfrm>
            <a:off x="6103237" y="2753518"/>
            <a:ext cx="1143000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20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AF842C-E641-473A-A8FF-29045EB660F8}"/>
              </a:ext>
            </a:extLst>
          </p:cNvPr>
          <p:cNvSpPr txBox="1"/>
          <p:nvPr/>
        </p:nvSpPr>
        <p:spPr>
          <a:xfrm>
            <a:off x="8893623" y="5056858"/>
            <a:ext cx="1143000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809BFB-5A68-4C2E-AB39-7EBD2DEFE03E}"/>
              </a:ext>
            </a:extLst>
          </p:cNvPr>
          <p:cNvSpPr txBox="1"/>
          <p:nvPr/>
        </p:nvSpPr>
        <p:spPr>
          <a:xfrm>
            <a:off x="8891777" y="4480242"/>
            <a:ext cx="1143000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DD891B6-28DE-4E68-A165-97863FACCAA8}"/>
              </a:ext>
            </a:extLst>
          </p:cNvPr>
          <p:cNvSpPr txBox="1"/>
          <p:nvPr/>
        </p:nvSpPr>
        <p:spPr>
          <a:xfrm>
            <a:off x="8891777" y="3904170"/>
            <a:ext cx="1143000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D65F78-18EA-4895-B995-3D8320E042F9}"/>
              </a:ext>
            </a:extLst>
          </p:cNvPr>
          <p:cNvSpPr txBox="1"/>
          <p:nvPr/>
        </p:nvSpPr>
        <p:spPr>
          <a:xfrm>
            <a:off x="8891776" y="3326606"/>
            <a:ext cx="1143000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dirty="0"/>
              <a:t>OSB 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2AB856-811D-42A3-94AA-84BB3103D628}"/>
              </a:ext>
            </a:extLst>
          </p:cNvPr>
          <p:cNvSpPr txBox="1"/>
          <p:nvPr/>
        </p:nvSpPr>
        <p:spPr>
          <a:xfrm>
            <a:off x="8891776" y="2753518"/>
            <a:ext cx="1143000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dirty="0"/>
              <a:t>OSB 6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4113F3F-881A-4650-9691-739EB96A1D0E}"/>
              </a:ext>
            </a:extLst>
          </p:cNvPr>
          <p:cNvSpPr/>
          <p:nvPr/>
        </p:nvSpPr>
        <p:spPr>
          <a:xfrm>
            <a:off x="6096000" y="1615422"/>
            <a:ext cx="3941064" cy="576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CARD TITLE HERE (NOT VISIBLE)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0F33DDA-91F4-4C58-94E4-A98743344F53}"/>
              </a:ext>
            </a:extLst>
          </p:cNvPr>
          <p:cNvSpPr/>
          <p:nvPr/>
        </p:nvSpPr>
        <p:spPr>
          <a:xfrm>
            <a:off x="6097903" y="2191494"/>
            <a:ext cx="512064" cy="57308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CAC4F66-EF16-4974-87B2-2DF34ADCF8E7}"/>
              </a:ext>
            </a:extLst>
          </p:cNvPr>
          <p:cNvSpPr/>
          <p:nvPr/>
        </p:nvSpPr>
        <p:spPr>
          <a:xfrm>
            <a:off x="9525743" y="2192940"/>
            <a:ext cx="512064" cy="57308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45BE7EB-313A-4D1F-ACAE-66666DD3CB70}"/>
              </a:ext>
            </a:extLst>
          </p:cNvPr>
          <p:cNvSpPr/>
          <p:nvPr/>
        </p:nvSpPr>
        <p:spPr>
          <a:xfrm>
            <a:off x="6105260" y="5550526"/>
            <a:ext cx="512064" cy="573088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F911421-1516-46DD-AD0E-0622654EEF5A}"/>
              </a:ext>
            </a:extLst>
          </p:cNvPr>
          <p:cNvSpPr/>
          <p:nvPr/>
        </p:nvSpPr>
        <p:spPr>
          <a:xfrm>
            <a:off x="9525743" y="5541726"/>
            <a:ext cx="515664" cy="573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75B79B5-DDAD-439A-9D93-E2C9F40CEC23}"/>
              </a:ext>
            </a:extLst>
          </p:cNvPr>
          <p:cNvSpPr txBox="1"/>
          <p:nvPr/>
        </p:nvSpPr>
        <p:spPr>
          <a:xfrm>
            <a:off x="6615809" y="5542782"/>
            <a:ext cx="603504" cy="576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dirty="0"/>
              <a:t>OSB 15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9FB86BA-BA78-42D2-AC37-48C1FB825F0E}"/>
              </a:ext>
            </a:extLst>
          </p:cNvPr>
          <p:cNvSpPr txBox="1"/>
          <p:nvPr/>
        </p:nvSpPr>
        <p:spPr>
          <a:xfrm>
            <a:off x="7191311" y="5542782"/>
            <a:ext cx="603504" cy="576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dirty="0"/>
              <a:t>OSB 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870CA9-4DC0-4C1B-BAA8-8DA930D63DE4}"/>
              </a:ext>
            </a:extLst>
          </p:cNvPr>
          <p:cNvSpPr txBox="1"/>
          <p:nvPr/>
        </p:nvSpPr>
        <p:spPr>
          <a:xfrm>
            <a:off x="7766045" y="5542782"/>
            <a:ext cx="603504" cy="576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dirty="0"/>
              <a:t>OSB 13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7B93F3F-E5ED-4447-8E27-12F30C907741}"/>
              </a:ext>
            </a:extLst>
          </p:cNvPr>
          <p:cNvSpPr txBox="1"/>
          <p:nvPr/>
        </p:nvSpPr>
        <p:spPr>
          <a:xfrm>
            <a:off x="8340209" y="5542782"/>
            <a:ext cx="603504" cy="576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dirty="0"/>
              <a:t>OSB 12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C045C9A-FBEB-4A71-B84E-51490ECF165D}"/>
              </a:ext>
            </a:extLst>
          </p:cNvPr>
          <p:cNvSpPr txBox="1"/>
          <p:nvPr/>
        </p:nvSpPr>
        <p:spPr>
          <a:xfrm>
            <a:off x="8914943" y="5543502"/>
            <a:ext cx="603504" cy="576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11</a:t>
            </a:r>
          </a:p>
        </p:txBody>
      </p:sp>
      <p:sp>
        <p:nvSpPr>
          <p:cNvPr id="49" name="Arrow: Up 48">
            <a:extLst>
              <a:ext uri="{FF2B5EF4-FFF2-40B4-BE49-F238E27FC236}">
                <a16:creationId xmlns:a16="http://schemas.microsoft.com/office/drawing/2014/main" id="{8A2EF34D-9E3F-46B2-BB54-6911A996A1C6}"/>
              </a:ext>
            </a:extLst>
          </p:cNvPr>
          <p:cNvSpPr/>
          <p:nvPr/>
        </p:nvSpPr>
        <p:spPr>
          <a:xfrm>
            <a:off x="6261089" y="2219876"/>
            <a:ext cx="198120" cy="21336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row: Up 49">
            <a:extLst>
              <a:ext uri="{FF2B5EF4-FFF2-40B4-BE49-F238E27FC236}">
                <a16:creationId xmlns:a16="http://schemas.microsoft.com/office/drawing/2014/main" id="{1756B5F9-0D37-4545-998E-D3C299986681}"/>
              </a:ext>
            </a:extLst>
          </p:cNvPr>
          <p:cNvSpPr/>
          <p:nvPr/>
        </p:nvSpPr>
        <p:spPr>
          <a:xfrm>
            <a:off x="9682715" y="2213504"/>
            <a:ext cx="198120" cy="21336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Arrow: Up 50">
            <a:extLst>
              <a:ext uri="{FF2B5EF4-FFF2-40B4-BE49-F238E27FC236}">
                <a16:creationId xmlns:a16="http://schemas.microsoft.com/office/drawing/2014/main" id="{65674BB9-87C1-45FC-8CC7-DFF57C2E951E}"/>
              </a:ext>
            </a:extLst>
          </p:cNvPr>
          <p:cNvSpPr/>
          <p:nvPr/>
        </p:nvSpPr>
        <p:spPr>
          <a:xfrm>
            <a:off x="6261089" y="5564692"/>
            <a:ext cx="198120" cy="21336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row: Up 51">
            <a:extLst>
              <a:ext uri="{FF2B5EF4-FFF2-40B4-BE49-F238E27FC236}">
                <a16:creationId xmlns:a16="http://schemas.microsoft.com/office/drawing/2014/main" id="{5CCD1D47-6E95-41D3-B7F3-7A95D3BAD618}"/>
              </a:ext>
            </a:extLst>
          </p:cNvPr>
          <p:cNvSpPr/>
          <p:nvPr/>
        </p:nvSpPr>
        <p:spPr>
          <a:xfrm>
            <a:off x="9682715" y="5557072"/>
            <a:ext cx="198120" cy="21336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row: Up 52">
            <a:extLst>
              <a:ext uri="{FF2B5EF4-FFF2-40B4-BE49-F238E27FC236}">
                <a16:creationId xmlns:a16="http://schemas.microsoft.com/office/drawing/2014/main" id="{950BFCBE-31C3-40CA-BE6A-B80AD4BC4B36}"/>
              </a:ext>
            </a:extLst>
          </p:cNvPr>
          <p:cNvSpPr/>
          <p:nvPr/>
        </p:nvSpPr>
        <p:spPr>
          <a:xfrm rot="10800000">
            <a:off x="6261089" y="2539786"/>
            <a:ext cx="198120" cy="21336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Arrow: Up 53">
            <a:extLst>
              <a:ext uri="{FF2B5EF4-FFF2-40B4-BE49-F238E27FC236}">
                <a16:creationId xmlns:a16="http://schemas.microsoft.com/office/drawing/2014/main" id="{B22B409C-7903-43A2-8D13-1053E18615DF}"/>
              </a:ext>
            </a:extLst>
          </p:cNvPr>
          <p:cNvSpPr/>
          <p:nvPr/>
        </p:nvSpPr>
        <p:spPr>
          <a:xfrm rot="10800000">
            <a:off x="9682344" y="2539412"/>
            <a:ext cx="198120" cy="21336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Arrow: Up 54">
            <a:extLst>
              <a:ext uri="{FF2B5EF4-FFF2-40B4-BE49-F238E27FC236}">
                <a16:creationId xmlns:a16="http://schemas.microsoft.com/office/drawing/2014/main" id="{8669E8AA-10DC-4997-8023-4E35358CEC4B}"/>
              </a:ext>
            </a:extLst>
          </p:cNvPr>
          <p:cNvSpPr/>
          <p:nvPr/>
        </p:nvSpPr>
        <p:spPr>
          <a:xfrm rot="10800000">
            <a:off x="9682344" y="5894997"/>
            <a:ext cx="198120" cy="21336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Arrow: Up 55">
            <a:extLst>
              <a:ext uri="{FF2B5EF4-FFF2-40B4-BE49-F238E27FC236}">
                <a16:creationId xmlns:a16="http://schemas.microsoft.com/office/drawing/2014/main" id="{EBF24C98-F666-4E67-BE5E-61592BB07F2E}"/>
              </a:ext>
            </a:extLst>
          </p:cNvPr>
          <p:cNvSpPr/>
          <p:nvPr/>
        </p:nvSpPr>
        <p:spPr>
          <a:xfrm rot="10800000">
            <a:off x="6262614" y="5894997"/>
            <a:ext cx="198120" cy="21336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5DC37FF-19F3-47B6-960E-174748BA23FC}"/>
              </a:ext>
            </a:extLst>
          </p:cNvPr>
          <p:cNvCxnSpPr/>
          <p:nvPr/>
        </p:nvCxnSpPr>
        <p:spPr>
          <a:xfrm>
            <a:off x="6094719" y="5518528"/>
            <a:ext cx="1158240" cy="7770"/>
          </a:xfrm>
          <a:prstGeom prst="line">
            <a:avLst/>
          </a:prstGeom>
          <a:ln w="476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B5F5B09-B16A-4E24-BE8D-4C716AA24172}"/>
              </a:ext>
            </a:extLst>
          </p:cNvPr>
          <p:cNvCxnSpPr>
            <a:cxnSpLocks/>
          </p:cNvCxnSpPr>
          <p:nvPr/>
        </p:nvCxnSpPr>
        <p:spPr>
          <a:xfrm>
            <a:off x="8876536" y="5526148"/>
            <a:ext cx="1158240" cy="7770"/>
          </a:xfrm>
          <a:prstGeom prst="line">
            <a:avLst/>
          </a:prstGeom>
          <a:ln w="476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9C4DF0B-A3C1-40AE-856E-D44E221FA533}"/>
              </a:ext>
            </a:extLst>
          </p:cNvPr>
          <p:cNvCxnSpPr>
            <a:cxnSpLocks/>
          </p:cNvCxnSpPr>
          <p:nvPr/>
        </p:nvCxnSpPr>
        <p:spPr>
          <a:xfrm>
            <a:off x="8876536" y="2782247"/>
            <a:ext cx="1164871" cy="3812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D0AA8A0-F469-46C1-BC6D-7D375850659C}"/>
              </a:ext>
            </a:extLst>
          </p:cNvPr>
          <p:cNvCxnSpPr>
            <a:cxnSpLocks/>
          </p:cNvCxnSpPr>
          <p:nvPr/>
        </p:nvCxnSpPr>
        <p:spPr>
          <a:xfrm>
            <a:off x="6087250" y="2775622"/>
            <a:ext cx="1204138" cy="3126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EEFBBCFE-935D-40AD-8F3C-ACD8E8E567F5}"/>
              </a:ext>
            </a:extLst>
          </p:cNvPr>
          <p:cNvSpPr/>
          <p:nvPr/>
        </p:nvSpPr>
        <p:spPr>
          <a:xfrm>
            <a:off x="8066398" y="4167713"/>
            <a:ext cx="822960" cy="685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EE2A495-6D9F-45AF-9682-EA8703D43287}"/>
              </a:ext>
            </a:extLst>
          </p:cNvPr>
          <p:cNvSpPr/>
          <p:nvPr/>
        </p:nvSpPr>
        <p:spPr>
          <a:xfrm>
            <a:off x="8067608" y="4852683"/>
            <a:ext cx="822960" cy="685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98D6BE6-2915-4718-B01A-8A6F2CDC9D55}"/>
              </a:ext>
            </a:extLst>
          </p:cNvPr>
          <p:cNvSpPr/>
          <p:nvPr/>
        </p:nvSpPr>
        <p:spPr>
          <a:xfrm>
            <a:off x="7252919" y="2765017"/>
            <a:ext cx="822960" cy="6858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000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05C23F3-DAD9-4E9D-BB9B-AA74922EFCC8}"/>
              </a:ext>
            </a:extLst>
          </p:cNvPr>
          <p:cNvSpPr/>
          <p:nvPr/>
        </p:nvSpPr>
        <p:spPr>
          <a:xfrm>
            <a:off x="8066148" y="2766074"/>
            <a:ext cx="822960" cy="68580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930CC10-0264-4F6E-8E07-057E2E321550}"/>
              </a:ext>
            </a:extLst>
          </p:cNvPr>
          <p:cNvSpPr/>
          <p:nvPr/>
        </p:nvSpPr>
        <p:spPr>
          <a:xfrm>
            <a:off x="8068262" y="3453692"/>
            <a:ext cx="822960" cy="68580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4DEE859-4928-4254-9A43-50043DA2002F}"/>
              </a:ext>
            </a:extLst>
          </p:cNvPr>
          <p:cNvSpPr/>
          <p:nvPr/>
        </p:nvSpPr>
        <p:spPr>
          <a:xfrm>
            <a:off x="7260340" y="3450052"/>
            <a:ext cx="822960" cy="6858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0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383E7F4-8894-4AAC-BA57-2DAF58FD4B00}"/>
              </a:ext>
            </a:extLst>
          </p:cNvPr>
          <p:cNvSpPr/>
          <p:nvPr/>
        </p:nvSpPr>
        <p:spPr>
          <a:xfrm>
            <a:off x="7259197" y="4166954"/>
            <a:ext cx="822960" cy="6858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" dirty="0"/>
          </a:p>
          <a:p>
            <a:pPr algn="ctr"/>
            <a:endParaRPr lang="en-US" sz="1050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526BA31-EE40-43AE-A32C-A89EBA55D0E5}"/>
              </a:ext>
            </a:extLst>
          </p:cNvPr>
          <p:cNvSpPr/>
          <p:nvPr/>
        </p:nvSpPr>
        <p:spPr>
          <a:xfrm>
            <a:off x="7260340" y="4851853"/>
            <a:ext cx="822960" cy="68580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sz="1050" dirty="0"/>
          </a:p>
          <a:p>
            <a:pPr algn="ctr"/>
            <a:endParaRPr lang="en-US" sz="800" dirty="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942DB9EA-9C48-8FEB-9C63-F36BF843DABE}"/>
              </a:ext>
            </a:extLst>
          </p:cNvPr>
          <p:cNvSpPr txBox="1"/>
          <p:nvPr/>
        </p:nvSpPr>
        <p:spPr>
          <a:xfrm>
            <a:off x="7794815" y="2194018"/>
            <a:ext cx="603504" cy="576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3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2DC42D3-247B-3FBD-9CBA-71C4CC1457B1}"/>
              </a:ext>
            </a:extLst>
          </p:cNvPr>
          <p:cNvSpPr txBox="1"/>
          <p:nvPr/>
        </p:nvSpPr>
        <p:spPr>
          <a:xfrm>
            <a:off x="8399706" y="2193919"/>
            <a:ext cx="603504" cy="576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4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E5131FD8-974F-6807-0E72-A87C2BAF3B79}"/>
              </a:ext>
            </a:extLst>
          </p:cNvPr>
          <p:cNvSpPr txBox="1"/>
          <p:nvPr/>
        </p:nvSpPr>
        <p:spPr>
          <a:xfrm>
            <a:off x="9000354" y="2193969"/>
            <a:ext cx="603504" cy="576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8DDFB6D-B5C4-42CA-9C52-C7CD9C5F965F}"/>
              </a:ext>
            </a:extLst>
          </p:cNvPr>
          <p:cNvSpPr txBox="1"/>
          <p:nvPr/>
        </p:nvSpPr>
        <p:spPr>
          <a:xfrm>
            <a:off x="7191311" y="2192090"/>
            <a:ext cx="603504" cy="576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dirty="0"/>
              <a:t>OSB 2</a:t>
            </a:r>
          </a:p>
        </p:txBody>
      </p:sp>
    </p:spTree>
    <p:extLst>
      <p:ext uri="{BB962C8B-B14F-4D97-AF65-F5344CB8AC3E}">
        <p14:creationId xmlns:p14="http://schemas.microsoft.com/office/powerpoint/2010/main" val="3517523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47</Words>
  <Application>Microsoft Office PowerPoint</Application>
  <PresentationFormat>Widescreen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geoff BARNES</dc:creator>
  <cp:lastModifiedBy>geoff BARNES</cp:lastModifiedBy>
  <cp:revision>12</cp:revision>
  <cp:lastPrinted>2021-03-05T16:26:32Z</cp:lastPrinted>
  <dcterms:created xsi:type="dcterms:W3CDTF">2021-03-05T15:46:46Z</dcterms:created>
  <dcterms:modified xsi:type="dcterms:W3CDTF">2022-07-14T02:06:32Z</dcterms:modified>
</cp:coreProperties>
</file>