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50" d="100"/>
          <a:sy n="150" d="100"/>
        </p:scale>
        <p:origin x="1626" y="90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E2AB44E-F7D4-4030-917E-6525D760E22B}" type="datetimeFigureOut">
              <a:rPr lang="en-GB" smtClean="0"/>
              <a:t>03/04/2011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DE1E633-A8EF-4231-AFFB-B46BD59E5336}" type="slidenum">
              <a:rPr lang="en-GB" smtClean="0"/>
              <a:t>‹#›</a:t>
            </a:fld>
            <a:endParaRPr lang="en-GB" dirty="0"/>
          </a:p>
        </p:txBody>
      </p:sp>
    </p:spTree>
    <p:extLst>
      <p:ext uri="{BB962C8B-B14F-4D97-AF65-F5344CB8AC3E}">
        <p14:creationId xmlns:p14="http://schemas.microsoft.com/office/powerpoint/2010/main" val="2950759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E2AB44E-F7D4-4030-917E-6525D760E22B}" type="datetimeFigureOut">
              <a:rPr lang="en-GB" smtClean="0"/>
              <a:t>03/04/2011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DE1E633-A8EF-4231-AFFB-B46BD59E5336}" type="slidenum">
              <a:rPr lang="en-GB" smtClean="0"/>
              <a:t>‹#›</a:t>
            </a:fld>
            <a:endParaRPr lang="en-GB" dirty="0"/>
          </a:p>
        </p:txBody>
      </p:sp>
    </p:spTree>
    <p:extLst>
      <p:ext uri="{BB962C8B-B14F-4D97-AF65-F5344CB8AC3E}">
        <p14:creationId xmlns:p14="http://schemas.microsoft.com/office/powerpoint/2010/main" val="1095084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E2AB44E-F7D4-4030-917E-6525D760E22B}" type="datetimeFigureOut">
              <a:rPr lang="en-GB" smtClean="0"/>
              <a:t>03/04/2011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DE1E633-A8EF-4231-AFFB-B46BD59E5336}" type="slidenum">
              <a:rPr lang="en-GB" smtClean="0"/>
              <a:t>‹#›</a:t>
            </a:fld>
            <a:endParaRPr lang="en-GB" dirty="0"/>
          </a:p>
        </p:txBody>
      </p:sp>
    </p:spTree>
    <p:extLst>
      <p:ext uri="{BB962C8B-B14F-4D97-AF65-F5344CB8AC3E}">
        <p14:creationId xmlns:p14="http://schemas.microsoft.com/office/powerpoint/2010/main" val="894995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E2AB44E-F7D4-4030-917E-6525D760E22B}" type="datetimeFigureOut">
              <a:rPr lang="en-GB" smtClean="0"/>
              <a:t>03/04/2011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DE1E633-A8EF-4231-AFFB-B46BD59E5336}" type="slidenum">
              <a:rPr lang="en-GB" smtClean="0"/>
              <a:t>‹#›</a:t>
            </a:fld>
            <a:endParaRPr lang="en-GB" dirty="0"/>
          </a:p>
        </p:txBody>
      </p:sp>
    </p:spTree>
    <p:extLst>
      <p:ext uri="{BB962C8B-B14F-4D97-AF65-F5344CB8AC3E}">
        <p14:creationId xmlns:p14="http://schemas.microsoft.com/office/powerpoint/2010/main" val="617314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2AB44E-F7D4-4030-917E-6525D760E22B}" type="datetimeFigureOut">
              <a:rPr lang="en-GB" smtClean="0"/>
              <a:t>03/04/2011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DE1E633-A8EF-4231-AFFB-B46BD59E5336}" type="slidenum">
              <a:rPr lang="en-GB" smtClean="0"/>
              <a:t>‹#›</a:t>
            </a:fld>
            <a:endParaRPr lang="en-GB" dirty="0"/>
          </a:p>
        </p:txBody>
      </p:sp>
    </p:spTree>
    <p:extLst>
      <p:ext uri="{BB962C8B-B14F-4D97-AF65-F5344CB8AC3E}">
        <p14:creationId xmlns:p14="http://schemas.microsoft.com/office/powerpoint/2010/main" val="3831565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E2AB44E-F7D4-4030-917E-6525D760E22B}" type="datetimeFigureOut">
              <a:rPr lang="en-GB" smtClean="0"/>
              <a:t>03/04/2011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DE1E633-A8EF-4231-AFFB-B46BD59E5336}" type="slidenum">
              <a:rPr lang="en-GB" smtClean="0"/>
              <a:t>‹#›</a:t>
            </a:fld>
            <a:endParaRPr lang="en-GB" dirty="0"/>
          </a:p>
        </p:txBody>
      </p:sp>
    </p:spTree>
    <p:extLst>
      <p:ext uri="{BB962C8B-B14F-4D97-AF65-F5344CB8AC3E}">
        <p14:creationId xmlns:p14="http://schemas.microsoft.com/office/powerpoint/2010/main" val="845627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E2AB44E-F7D4-4030-917E-6525D760E22B}" type="datetimeFigureOut">
              <a:rPr lang="en-GB" smtClean="0"/>
              <a:t>03/04/2011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4DE1E633-A8EF-4231-AFFB-B46BD59E5336}" type="slidenum">
              <a:rPr lang="en-GB" smtClean="0"/>
              <a:t>‹#›</a:t>
            </a:fld>
            <a:endParaRPr lang="en-GB" dirty="0"/>
          </a:p>
        </p:txBody>
      </p:sp>
    </p:spTree>
    <p:extLst>
      <p:ext uri="{BB962C8B-B14F-4D97-AF65-F5344CB8AC3E}">
        <p14:creationId xmlns:p14="http://schemas.microsoft.com/office/powerpoint/2010/main" val="1271707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E2AB44E-F7D4-4030-917E-6525D760E22B}" type="datetimeFigureOut">
              <a:rPr lang="en-GB" smtClean="0"/>
              <a:t>03/04/2011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4DE1E633-A8EF-4231-AFFB-B46BD59E5336}" type="slidenum">
              <a:rPr lang="en-GB" smtClean="0"/>
              <a:t>‹#›</a:t>
            </a:fld>
            <a:endParaRPr lang="en-GB" dirty="0"/>
          </a:p>
        </p:txBody>
      </p:sp>
    </p:spTree>
    <p:extLst>
      <p:ext uri="{BB962C8B-B14F-4D97-AF65-F5344CB8AC3E}">
        <p14:creationId xmlns:p14="http://schemas.microsoft.com/office/powerpoint/2010/main" val="3809755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2AB44E-F7D4-4030-917E-6525D760E22B}" type="datetimeFigureOut">
              <a:rPr lang="en-GB" smtClean="0"/>
              <a:t>03/04/2011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4DE1E633-A8EF-4231-AFFB-B46BD59E5336}" type="slidenum">
              <a:rPr lang="en-GB" smtClean="0"/>
              <a:t>‹#›</a:t>
            </a:fld>
            <a:endParaRPr lang="en-GB" dirty="0"/>
          </a:p>
        </p:txBody>
      </p:sp>
    </p:spTree>
    <p:extLst>
      <p:ext uri="{BB962C8B-B14F-4D97-AF65-F5344CB8AC3E}">
        <p14:creationId xmlns:p14="http://schemas.microsoft.com/office/powerpoint/2010/main" val="546626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2AB44E-F7D4-4030-917E-6525D760E22B}" type="datetimeFigureOut">
              <a:rPr lang="en-GB" smtClean="0"/>
              <a:t>03/04/2011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DE1E633-A8EF-4231-AFFB-B46BD59E5336}" type="slidenum">
              <a:rPr lang="en-GB" smtClean="0"/>
              <a:t>‹#›</a:t>
            </a:fld>
            <a:endParaRPr lang="en-GB" dirty="0"/>
          </a:p>
        </p:txBody>
      </p:sp>
    </p:spTree>
    <p:extLst>
      <p:ext uri="{BB962C8B-B14F-4D97-AF65-F5344CB8AC3E}">
        <p14:creationId xmlns:p14="http://schemas.microsoft.com/office/powerpoint/2010/main" val="1923702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2AB44E-F7D4-4030-917E-6525D760E22B}" type="datetimeFigureOut">
              <a:rPr lang="en-GB" smtClean="0"/>
              <a:t>03/04/2011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DE1E633-A8EF-4231-AFFB-B46BD59E5336}" type="slidenum">
              <a:rPr lang="en-GB" smtClean="0"/>
              <a:t>‹#›</a:t>
            </a:fld>
            <a:endParaRPr lang="en-GB" dirty="0"/>
          </a:p>
        </p:txBody>
      </p:sp>
    </p:spTree>
    <p:extLst>
      <p:ext uri="{BB962C8B-B14F-4D97-AF65-F5344CB8AC3E}">
        <p14:creationId xmlns:p14="http://schemas.microsoft.com/office/powerpoint/2010/main" val="3726653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50000"/>
            <a:alpha val="93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2AB44E-F7D4-4030-917E-6525D760E22B}" type="datetimeFigureOut">
              <a:rPr lang="en-GB" smtClean="0"/>
              <a:t>03/04/2011</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E1E633-A8EF-4231-AFFB-B46BD59E5336}" type="slidenum">
              <a:rPr lang="en-GB" smtClean="0"/>
              <a:t>‹#›</a:t>
            </a:fld>
            <a:endParaRPr lang="en-GB" dirty="0"/>
          </a:p>
        </p:txBody>
      </p:sp>
    </p:spTree>
    <p:extLst>
      <p:ext uri="{BB962C8B-B14F-4D97-AF65-F5344CB8AC3E}">
        <p14:creationId xmlns:p14="http://schemas.microsoft.com/office/powerpoint/2010/main" val="10604911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Cib’s guide to adding Jtac to generated missions</a:t>
            </a:r>
            <a:endParaRPr lang="en-GB" dirty="0"/>
          </a:p>
        </p:txBody>
      </p:sp>
      <p:sp>
        <p:nvSpPr>
          <p:cNvPr id="3" name="Subtitle 2"/>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17236223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200" dirty="0" smtClean="0"/>
              <a:t>We Can now choose what munitions the Jtac will ask for to be deployed on the target. Alternatively it can be left to default.</a:t>
            </a:r>
            <a:endParaRPr lang="en-GB" sz="1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4120650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200" dirty="0" smtClean="0"/>
              <a:t>Here the map is zoomed back out and the Jtac has 2 different targets for the CAS flight when it checks in</a:t>
            </a:r>
            <a:endParaRPr lang="en-GB" sz="12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9060611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200" dirty="0" smtClean="0"/>
              <a:t>There are lots of other options in the advanced tab to explore. Things like make the </a:t>
            </a:r>
            <a:r>
              <a:rPr lang="en-GB" sz="1200" dirty="0"/>
              <a:t>J</a:t>
            </a:r>
            <a:r>
              <a:rPr lang="en-GB" sz="1200" dirty="0" smtClean="0"/>
              <a:t>tac immortal so the enemy cannot kill it, hold fire, invisible, Rules of engagement etc. You can then go fly straight away or you can save as and give it a new name</a:t>
            </a:r>
            <a:endParaRPr lang="en-GB" sz="12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8262089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200" dirty="0" smtClean="0"/>
              <a:t>Here we have a randomly generated mission opened in the mission editor. To get here just click on the edit mission button after generating it.</a:t>
            </a:r>
            <a:endParaRPr lang="en-GB" sz="1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3853274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200" dirty="0" smtClean="0"/>
              <a:t>On the left hand side you can see the tool bar. The icon with the tank allows you to choose a ground vehicle</a:t>
            </a:r>
            <a:endParaRPr lang="en-GB" sz="1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727142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200" dirty="0" smtClean="0"/>
              <a:t>For this example I have chosen a US HMMWV and placed it on a hill for better line of sight</a:t>
            </a:r>
            <a:endParaRPr lang="en-GB" sz="1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2659033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200" dirty="0" smtClean="0"/>
              <a:t>When we scroll out we can see where he is in relation to the OPFOR. On the right we can add waypoints, skill levels, unit direction and some other parameters. If you click on the advanced tab a new box opens below.</a:t>
            </a:r>
            <a:endParaRPr lang="en-GB" sz="1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7382171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200" dirty="0" smtClean="0"/>
              <a:t>With the advanced tab we can add other parameters from the drop down box as you can see from the picture below. We will first add a radio frequency so we can contact the JTAC in mission</a:t>
            </a:r>
            <a:endParaRPr lang="en-GB" sz="12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2591737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200" dirty="0" smtClean="0"/>
              <a:t>As you can see there is an option to add either an AM or FM frequency. Just be sure you know the frequency parameters for each type. IE 30 to 80 for the FM frequency. I personally always use FM for ground units and AM for air assets.</a:t>
            </a:r>
            <a:endParaRPr lang="en-GB" sz="1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4200896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200" dirty="0" smtClean="0"/>
              <a:t>So my ground unit now has a frequency of 80 on the FM band. We need to next assign a call sign</a:t>
            </a:r>
            <a:endParaRPr lang="en-GB" sz="1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7629367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200" dirty="0" smtClean="0"/>
              <a:t>So now we need to tell the unit what to report when asked for targets. So the top box now goes from Perform Command to Perform Task. Choose FAC – assign group from the action box and choose which group will be priority target</a:t>
            </a:r>
            <a:endParaRPr lang="en-GB" sz="1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6759672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387</Words>
  <Application>Microsoft Office PowerPoint</Application>
  <PresentationFormat>On-screen Show (4:3)</PresentationFormat>
  <Paragraphs>12</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Cib’s guide to adding Jtac to generated missions</vt:lpstr>
      <vt:lpstr>Here we have a randomly generated mission opened in the mission editor. To get here just click on the edit mission button after generating it.</vt:lpstr>
      <vt:lpstr>On the left hand side you can see the tool bar. The icon with the tank allows you to choose a ground vehicle</vt:lpstr>
      <vt:lpstr>For this example I have chosen a US HMMWV and placed it on a hill for better line of sight</vt:lpstr>
      <vt:lpstr>When we scroll out we can see where he is in relation to the OPFOR. On the right we can add waypoints, skill levels, unit direction and some other parameters. If you click on the advanced tab a new box opens below.</vt:lpstr>
      <vt:lpstr>With the advanced tab we can add other parameters from the drop down box as you can see from the picture below. We will first add a radio frequency so we can contact the JTAC in mission</vt:lpstr>
      <vt:lpstr>As you can see there is an option to add either an AM or FM frequency. Just be sure you know the frequency parameters for each type. IE 30 to 80 for the FM frequency. I personally always use FM for ground units and AM for air assets.</vt:lpstr>
      <vt:lpstr>So my ground unit now has a frequency of 80 on the FM band. We need to next assign a call sign</vt:lpstr>
      <vt:lpstr>So now we need to tell the unit what to report when asked for targets. So the top box now goes from Perform Command to Perform Task. Choose FAC – assign group from the action box and choose which group will be priority target</vt:lpstr>
      <vt:lpstr>We Can now choose what munitions the Jtac will ask for to be deployed on the target. Alternatively it can be left to default.</vt:lpstr>
      <vt:lpstr>Here the map is zoomed back out and the Jtac has 2 different targets for the CAS flight when it checks in</vt:lpstr>
      <vt:lpstr>There are lots of other options in the advanced tab to explore. Things like make the Jtac immortal so the enemy cannot kill it, hold fire, invisible, Rules of engagement etc. You can then go fly straight away or you can save as and give it a new name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Cib’s guide to adding Jtac to generated missions</dc:title>
  <dc:creator>Cib</dc:creator>
  <cp:lastModifiedBy>Cib</cp:lastModifiedBy>
  <cp:revision>6</cp:revision>
  <dcterms:created xsi:type="dcterms:W3CDTF">2011-04-03T11:27:13Z</dcterms:created>
  <dcterms:modified xsi:type="dcterms:W3CDTF">2011-04-03T12:15:22Z</dcterms:modified>
</cp:coreProperties>
</file>