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12192000" cy="6858000"/>
  <p:notesSz cx="6858000" cy="9144000"/>
  <p:defaultTextStyle>
    <a:defPPr>
      <a:defRPr lang="en-150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E5F7CE-552E-4C15-8AD0-0FE08414B222}" v="4" dt="2022-12-15T18:15:38.0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165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 Feet" userId="a88ecb6bd7bd4b84" providerId="LiveId" clId="{3AE5F7CE-552E-4C15-8AD0-0FE08414B222}"/>
    <pc:docChg chg="undo custSel modSld">
      <pc:chgData name="Per Feet" userId="a88ecb6bd7bd4b84" providerId="LiveId" clId="{3AE5F7CE-552E-4C15-8AD0-0FE08414B222}" dt="2022-12-15T18:10:29.037" v="5" actId="692"/>
      <pc:docMkLst>
        <pc:docMk/>
      </pc:docMkLst>
      <pc:sldChg chg="modSp mod">
        <pc:chgData name="Per Feet" userId="a88ecb6bd7bd4b84" providerId="LiveId" clId="{3AE5F7CE-552E-4C15-8AD0-0FE08414B222}" dt="2022-12-15T18:10:03.063" v="3" actId="692"/>
        <pc:sldMkLst>
          <pc:docMk/>
          <pc:sldMk cId="3549553187" sldId="256"/>
        </pc:sldMkLst>
        <pc:spChg chg="mod">
          <ac:chgData name="Per Feet" userId="a88ecb6bd7bd4b84" providerId="LiveId" clId="{3AE5F7CE-552E-4C15-8AD0-0FE08414B222}" dt="2022-12-15T18:09:54.107" v="2" actId="692"/>
          <ac:spMkLst>
            <pc:docMk/>
            <pc:sldMk cId="3549553187" sldId="256"/>
            <ac:spMk id="12" creationId="{421209E1-9597-52DA-809C-7965668BBD5B}"/>
          </ac:spMkLst>
        </pc:spChg>
        <pc:spChg chg="mod">
          <ac:chgData name="Per Feet" userId="a88ecb6bd7bd4b84" providerId="LiveId" clId="{3AE5F7CE-552E-4C15-8AD0-0FE08414B222}" dt="2022-12-15T18:09:54.107" v="2" actId="692"/>
          <ac:spMkLst>
            <pc:docMk/>
            <pc:sldMk cId="3549553187" sldId="256"/>
            <ac:spMk id="15" creationId="{A0A0CF0C-52CC-EF38-DF20-F1F9AC27DB5D}"/>
          </ac:spMkLst>
        </pc:spChg>
        <pc:spChg chg="mod">
          <ac:chgData name="Per Feet" userId="a88ecb6bd7bd4b84" providerId="LiveId" clId="{3AE5F7CE-552E-4C15-8AD0-0FE08414B222}" dt="2022-12-15T18:09:54.107" v="2" actId="692"/>
          <ac:spMkLst>
            <pc:docMk/>
            <pc:sldMk cId="3549553187" sldId="256"/>
            <ac:spMk id="22" creationId="{82EA671C-C4DE-B4CB-8821-34C016FEF010}"/>
          </ac:spMkLst>
        </pc:spChg>
        <pc:spChg chg="mod">
          <ac:chgData name="Per Feet" userId="a88ecb6bd7bd4b84" providerId="LiveId" clId="{3AE5F7CE-552E-4C15-8AD0-0FE08414B222}" dt="2022-12-15T18:10:03.063" v="3" actId="692"/>
          <ac:spMkLst>
            <pc:docMk/>
            <pc:sldMk cId="3549553187" sldId="256"/>
            <ac:spMk id="24" creationId="{DFD1376A-5FB9-D9F4-9254-2FECF2DF2ABB}"/>
          </ac:spMkLst>
        </pc:spChg>
        <pc:spChg chg="mod">
          <ac:chgData name="Per Feet" userId="a88ecb6bd7bd4b84" providerId="LiveId" clId="{3AE5F7CE-552E-4C15-8AD0-0FE08414B222}" dt="2022-12-15T18:10:03.063" v="3" actId="692"/>
          <ac:spMkLst>
            <pc:docMk/>
            <pc:sldMk cId="3549553187" sldId="256"/>
            <ac:spMk id="27" creationId="{923B34E5-C591-737E-7A8D-074530F03815}"/>
          </ac:spMkLst>
        </pc:spChg>
        <pc:spChg chg="mod">
          <ac:chgData name="Per Feet" userId="a88ecb6bd7bd4b84" providerId="LiveId" clId="{3AE5F7CE-552E-4C15-8AD0-0FE08414B222}" dt="2022-12-15T18:10:03.063" v="3" actId="692"/>
          <ac:spMkLst>
            <pc:docMk/>
            <pc:sldMk cId="3549553187" sldId="256"/>
            <ac:spMk id="30" creationId="{A3EFADDC-BFA9-0072-667F-A2D0DC664C59}"/>
          </ac:spMkLst>
        </pc:spChg>
        <pc:spChg chg="mod">
          <ac:chgData name="Per Feet" userId="a88ecb6bd7bd4b84" providerId="LiveId" clId="{3AE5F7CE-552E-4C15-8AD0-0FE08414B222}" dt="2022-12-15T18:10:03.063" v="3" actId="692"/>
          <ac:spMkLst>
            <pc:docMk/>
            <pc:sldMk cId="3549553187" sldId="256"/>
            <ac:spMk id="48" creationId="{71EC396C-3DE9-5775-91A5-AE0955E70C81}"/>
          </ac:spMkLst>
        </pc:spChg>
        <pc:spChg chg="mod">
          <ac:chgData name="Per Feet" userId="a88ecb6bd7bd4b84" providerId="LiveId" clId="{3AE5F7CE-552E-4C15-8AD0-0FE08414B222}" dt="2022-12-15T18:09:54.107" v="2" actId="692"/>
          <ac:spMkLst>
            <pc:docMk/>
            <pc:sldMk cId="3549553187" sldId="256"/>
            <ac:spMk id="51" creationId="{E86095CD-8224-90FB-F4AD-55642A397576}"/>
          </ac:spMkLst>
        </pc:spChg>
        <pc:spChg chg="mod">
          <ac:chgData name="Per Feet" userId="a88ecb6bd7bd4b84" providerId="LiveId" clId="{3AE5F7CE-552E-4C15-8AD0-0FE08414B222}" dt="2022-12-15T18:10:03.063" v="3" actId="692"/>
          <ac:spMkLst>
            <pc:docMk/>
            <pc:sldMk cId="3549553187" sldId="256"/>
            <ac:spMk id="54" creationId="{7C0BB664-2322-2BCE-3D14-7604372BF451}"/>
          </ac:spMkLst>
        </pc:spChg>
        <pc:grpChg chg="mod">
          <ac:chgData name="Per Feet" userId="a88ecb6bd7bd4b84" providerId="LiveId" clId="{3AE5F7CE-552E-4C15-8AD0-0FE08414B222}" dt="2022-12-15T18:09:49.896" v="1" actId="207"/>
          <ac:grpSpMkLst>
            <pc:docMk/>
            <pc:sldMk cId="3549553187" sldId="256"/>
            <ac:grpSpMk id="11" creationId="{F3417C71-A6B0-8DFD-4DB8-964872153B96}"/>
          </ac:grpSpMkLst>
        </pc:grpChg>
        <pc:grpChg chg="mod">
          <ac:chgData name="Per Feet" userId="a88ecb6bd7bd4b84" providerId="LiveId" clId="{3AE5F7CE-552E-4C15-8AD0-0FE08414B222}" dt="2022-12-15T18:09:49.896" v="1" actId="207"/>
          <ac:grpSpMkLst>
            <pc:docMk/>
            <pc:sldMk cId="3549553187" sldId="256"/>
            <ac:grpSpMk id="14" creationId="{A36A8A72-C402-7DB8-7082-C7A32AEB273E}"/>
          </ac:grpSpMkLst>
        </pc:grpChg>
        <pc:grpChg chg="mod">
          <ac:chgData name="Per Feet" userId="a88ecb6bd7bd4b84" providerId="LiveId" clId="{3AE5F7CE-552E-4C15-8AD0-0FE08414B222}" dt="2022-12-15T18:09:49.896" v="1" actId="207"/>
          <ac:grpSpMkLst>
            <pc:docMk/>
            <pc:sldMk cId="3549553187" sldId="256"/>
            <ac:grpSpMk id="21" creationId="{63E7C2DB-895A-B193-58FA-04C0136931B1}"/>
          </ac:grpSpMkLst>
        </pc:grpChg>
        <pc:grpChg chg="mod">
          <ac:chgData name="Per Feet" userId="a88ecb6bd7bd4b84" providerId="LiveId" clId="{3AE5F7CE-552E-4C15-8AD0-0FE08414B222}" dt="2022-12-15T18:09:49.896" v="1" actId="207"/>
          <ac:grpSpMkLst>
            <pc:docMk/>
            <pc:sldMk cId="3549553187" sldId="256"/>
            <ac:grpSpMk id="50" creationId="{6792B8C1-0DC2-4F88-6CD8-21A50A8D6A20}"/>
          </ac:grpSpMkLst>
        </pc:grpChg>
        <pc:cxnChg chg="mod">
          <ac:chgData name="Per Feet" userId="a88ecb6bd7bd4b84" providerId="LiveId" clId="{3AE5F7CE-552E-4C15-8AD0-0FE08414B222}" dt="2022-12-15T18:09:54.107" v="2" actId="692"/>
          <ac:cxnSpMkLst>
            <pc:docMk/>
            <pc:sldMk cId="3549553187" sldId="256"/>
            <ac:cxnSpMk id="13" creationId="{FF2F551F-FC92-E534-E9BC-CF73240A72DF}"/>
          </ac:cxnSpMkLst>
        </pc:cxnChg>
        <pc:cxnChg chg="mod">
          <ac:chgData name="Per Feet" userId="a88ecb6bd7bd4b84" providerId="LiveId" clId="{3AE5F7CE-552E-4C15-8AD0-0FE08414B222}" dt="2022-12-15T18:09:54.107" v="2" actId="692"/>
          <ac:cxnSpMkLst>
            <pc:docMk/>
            <pc:sldMk cId="3549553187" sldId="256"/>
            <ac:cxnSpMk id="16" creationId="{0CD9B7D9-961B-AE0E-1DD4-B7CB156BE07A}"/>
          </ac:cxnSpMkLst>
        </pc:cxnChg>
        <pc:cxnChg chg="mod">
          <ac:chgData name="Per Feet" userId="a88ecb6bd7bd4b84" providerId="LiveId" clId="{3AE5F7CE-552E-4C15-8AD0-0FE08414B222}" dt="2022-12-15T18:10:03.063" v="3" actId="692"/>
          <ac:cxnSpMkLst>
            <pc:docMk/>
            <pc:sldMk cId="3549553187" sldId="256"/>
            <ac:cxnSpMk id="25" creationId="{E0CBD4B4-97B0-C7A1-B06D-7B635493FFA9}"/>
          </ac:cxnSpMkLst>
        </pc:cxnChg>
        <pc:cxnChg chg="mod">
          <ac:chgData name="Per Feet" userId="a88ecb6bd7bd4b84" providerId="LiveId" clId="{3AE5F7CE-552E-4C15-8AD0-0FE08414B222}" dt="2022-12-15T18:10:03.063" v="3" actId="692"/>
          <ac:cxnSpMkLst>
            <pc:docMk/>
            <pc:sldMk cId="3549553187" sldId="256"/>
            <ac:cxnSpMk id="28" creationId="{53919BB5-0B62-03DF-F977-66B2C7EFA956}"/>
          </ac:cxnSpMkLst>
        </pc:cxnChg>
        <pc:cxnChg chg="mod">
          <ac:chgData name="Per Feet" userId="a88ecb6bd7bd4b84" providerId="LiveId" clId="{3AE5F7CE-552E-4C15-8AD0-0FE08414B222}" dt="2022-12-15T18:10:03.063" v="3" actId="692"/>
          <ac:cxnSpMkLst>
            <pc:docMk/>
            <pc:sldMk cId="3549553187" sldId="256"/>
            <ac:cxnSpMk id="31" creationId="{335B5924-12F3-D6DD-75E9-35DEBE15BC93}"/>
          </ac:cxnSpMkLst>
        </pc:cxnChg>
        <pc:cxnChg chg="mod">
          <ac:chgData name="Per Feet" userId="a88ecb6bd7bd4b84" providerId="LiveId" clId="{3AE5F7CE-552E-4C15-8AD0-0FE08414B222}" dt="2022-12-15T18:09:54.107" v="2" actId="692"/>
          <ac:cxnSpMkLst>
            <pc:docMk/>
            <pc:sldMk cId="3549553187" sldId="256"/>
            <ac:cxnSpMk id="32" creationId="{97F0BA5A-2577-1F64-5B33-04E749E3E957}"/>
          </ac:cxnSpMkLst>
        </pc:cxnChg>
        <pc:cxnChg chg="mod">
          <ac:chgData name="Per Feet" userId="a88ecb6bd7bd4b84" providerId="LiveId" clId="{3AE5F7CE-552E-4C15-8AD0-0FE08414B222}" dt="2022-12-15T18:10:03.063" v="3" actId="692"/>
          <ac:cxnSpMkLst>
            <pc:docMk/>
            <pc:sldMk cId="3549553187" sldId="256"/>
            <ac:cxnSpMk id="49" creationId="{A3F375C8-60B1-1D0D-0C8E-616F0BED293A}"/>
          </ac:cxnSpMkLst>
        </pc:cxnChg>
        <pc:cxnChg chg="mod">
          <ac:chgData name="Per Feet" userId="a88ecb6bd7bd4b84" providerId="LiveId" clId="{3AE5F7CE-552E-4C15-8AD0-0FE08414B222}" dt="2022-12-15T18:09:54.107" v="2" actId="692"/>
          <ac:cxnSpMkLst>
            <pc:docMk/>
            <pc:sldMk cId="3549553187" sldId="256"/>
            <ac:cxnSpMk id="52" creationId="{D2FA5F16-B3AB-BBA4-01E2-7D5DF4587430}"/>
          </ac:cxnSpMkLst>
        </pc:cxnChg>
        <pc:cxnChg chg="mod">
          <ac:chgData name="Per Feet" userId="a88ecb6bd7bd4b84" providerId="LiveId" clId="{3AE5F7CE-552E-4C15-8AD0-0FE08414B222}" dt="2022-12-15T18:10:03.063" v="3" actId="692"/>
          <ac:cxnSpMkLst>
            <pc:docMk/>
            <pc:sldMk cId="3549553187" sldId="256"/>
            <ac:cxnSpMk id="55" creationId="{048E9078-5B2E-CF6B-823D-ACAFFACA1EDF}"/>
          </ac:cxnSpMkLst>
        </pc:cxnChg>
      </pc:sldChg>
      <pc:sldChg chg="modSp mod">
        <pc:chgData name="Per Feet" userId="a88ecb6bd7bd4b84" providerId="LiveId" clId="{3AE5F7CE-552E-4C15-8AD0-0FE08414B222}" dt="2022-12-15T18:10:29.037" v="5" actId="692"/>
        <pc:sldMkLst>
          <pc:docMk/>
          <pc:sldMk cId="2618138510" sldId="266"/>
        </pc:sldMkLst>
        <pc:spChg chg="mod">
          <ac:chgData name="Per Feet" userId="a88ecb6bd7bd4b84" providerId="LiveId" clId="{3AE5F7CE-552E-4C15-8AD0-0FE08414B222}" dt="2022-12-15T18:10:19.252" v="4" actId="692"/>
          <ac:spMkLst>
            <pc:docMk/>
            <pc:sldMk cId="2618138510" sldId="266"/>
            <ac:spMk id="12" creationId="{421209E1-9597-52DA-809C-7965668BBD5B}"/>
          </ac:spMkLst>
        </pc:spChg>
        <pc:spChg chg="mod">
          <ac:chgData name="Per Feet" userId="a88ecb6bd7bd4b84" providerId="LiveId" clId="{3AE5F7CE-552E-4C15-8AD0-0FE08414B222}" dt="2022-12-15T18:10:19.252" v="4" actId="692"/>
          <ac:spMkLst>
            <pc:docMk/>
            <pc:sldMk cId="2618138510" sldId="266"/>
            <ac:spMk id="15" creationId="{A0A0CF0C-52CC-EF38-DF20-F1F9AC27DB5D}"/>
          </ac:spMkLst>
        </pc:spChg>
        <pc:spChg chg="mod">
          <ac:chgData name="Per Feet" userId="a88ecb6bd7bd4b84" providerId="LiveId" clId="{3AE5F7CE-552E-4C15-8AD0-0FE08414B222}" dt="2022-12-15T18:10:29.037" v="5" actId="692"/>
          <ac:spMkLst>
            <pc:docMk/>
            <pc:sldMk cId="2618138510" sldId="266"/>
            <ac:spMk id="18" creationId="{7804CB61-E308-04CB-0982-268B3B79A4A9}"/>
          </ac:spMkLst>
        </pc:spChg>
        <pc:spChg chg="mod">
          <ac:chgData name="Per Feet" userId="a88ecb6bd7bd4b84" providerId="LiveId" clId="{3AE5F7CE-552E-4C15-8AD0-0FE08414B222}" dt="2022-12-15T18:10:29.037" v="5" actId="692"/>
          <ac:spMkLst>
            <pc:docMk/>
            <pc:sldMk cId="2618138510" sldId="266"/>
            <ac:spMk id="22" creationId="{82EA671C-C4DE-B4CB-8821-34C016FEF010}"/>
          </ac:spMkLst>
        </pc:spChg>
        <pc:spChg chg="mod">
          <ac:chgData name="Per Feet" userId="a88ecb6bd7bd4b84" providerId="LiveId" clId="{3AE5F7CE-552E-4C15-8AD0-0FE08414B222}" dt="2022-12-15T18:10:19.252" v="4" actId="692"/>
          <ac:spMkLst>
            <pc:docMk/>
            <pc:sldMk cId="2618138510" sldId="266"/>
            <ac:spMk id="24" creationId="{DFD1376A-5FB9-D9F4-9254-2FECF2DF2ABB}"/>
          </ac:spMkLst>
        </pc:spChg>
        <pc:spChg chg="mod">
          <ac:chgData name="Per Feet" userId="a88ecb6bd7bd4b84" providerId="LiveId" clId="{3AE5F7CE-552E-4C15-8AD0-0FE08414B222}" dt="2022-12-15T18:10:19.252" v="4" actId="692"/>
          <ac:spMkLst>
            <pc:docMk/>
            <pc:sldMk cId="2618138510" sldId="266"/>
            <ac:spMk id="27" creationId="{923B34E5-C591-737E-7A8D-074530F03815}"/>
          </ac:spMkLst>
        </pc:spChg>
        <pc:spChg chg="mod">
          <ac:chgData name="Per Feet" userId="a88ecb6bd7bd4b84" providerId="LiveId" clId="{3AE5F7CE-552E-4C15-8AD0-0FE08414B222}" dt="2022-12-15T18:10:19.252" v="4" actId="692"/>
          <ac:spMkLst>
            <pc:docMk/>
            <pc:sldMk cId="2618138510" sldId="266"/>
            <ac:spMk id="30" creationId="{A3EFADDC-BFA9-0072-667F-A2D0DC664C59}"/>
          </ac:spMkLst>
        </pc:spChg>
        <pc:spChg chg="mod">
          <ac:chgData name="Per Feet" userId="a88ecb6bd7bd4b84" providerId="LiveId" clId="{3AE5F7CE-552E-4C15-8AD0-0FE08414B222}" dt="2022-12-15T18:10:29.037" v="5" actId="692"/>
          <ac:spMkLst>
            <pc:docMk/>
            <pc:sldMk cId="2618138510" sldId="266"/>
            <ac:spMk id="51" creationId="{E86095CD-8224-90FB-F4AD-55642A397576}"/>
          </ac:spMkLst>
        </pc:spChg>
        <pc:cxnChg chg="mod">
          <ac:chgData name="Per Feet" userId="a88ecb6bd7bd4b84" providerId="LiveId" clId="{3AE5F7CE-552E-4C15-8AD0-0FE08414B222}" dt="2022-12-15T18:10:19.252" v="4" actId="692"/>
          <ac:cxnSpMkLst>
            <pc:docMk/>
            <pc:sldMk cId="2618138510" sldId="266"/>
            <ac:cxnSpMk id="13" creationId="{FF2F551F-FC92-E534-E9BC-CF73240A72DF}"/>
          </ac:cxnSpMkLst>
        </pc:cxnChg>
        <pc:cxnChg chg="mod">
          <ac:chgData name="Per Feet" userId="a88ecb6bd7bd4b84" providerId="LiveId" clId="{3AE5F7CE-552E-4C15-8AD0-0FE08414B222}" dt="2022-12-15T18:10:19.252" v="4" actId="692"/>
          <ac:cxnSpMkLst>
            <pc:docMk/>
            <pc:sldMk cId="2618138510" sldId="266"/>
            <ac:cxnSpMk id="16" creationId="{0CD9B7D9-961B-AE0E-1DD4-B7CB156BE07A}"/>
          </ac:cxnSpMkLst>
        </pc:cxnChg>
        <pc:cxnChg chg="mod">
          <ac:chgData name="Per Feet" userId="a88ecb6bd7bd4b84" providerId="LiveId" clId="{3AE5F7CE-552E-4C15-8AD0-0FE08414B222}" dt="2022-12-15T18:10:29.037" v="5" actId="692"/>
          <ac:cxnSpMkLst>
            <pc:docMk/>
            <pc:sldMk cId="2618138510" sldId="266"/>
            <ac:cxnSpMk id="19" creationId="{C74FFF00-C44D-1EE4-33EB-B8E912D0AA4B}"/>
          </ac:cxnSpMkLst>
        </pc:cxnChg>
        <pc:cxnChg chg="mod">
          <ac:chgData name="Per Feet" userId="a88ecb6bd7bd4b84" providerId="LiveId" clId="{3AE5F7CE-552E-4C15-8AD0-0FE08414B222}" dt="2022-12-15T18:10:19.252" v="4" actId="692"/>
          <ac:cxnSpMkLst>
            <pc:docMk/>
            <pc:sldMk cId="2618138510" sldId="266"/>
            <ac:cxnSpMk id="25" creationId="{E0CBD4B4-97B0-C7A1-B06D-7B635493FFA9}"/>
          </ac:cxnSpMkLst>
        </pc:cxnChg>
        <pc:cxnChg chg="mod">
          <ac:chgData name="Per Feet" userId="a88ecb6bd7bd4b84" providerId="LiveId" clId="{3AE5F7CE-552E-4C15-8AD0-0FE08414B222}" dt="2022-12-15T18:10:19.252" v="4" actId="692"/>
          <ac:cxnSpMkLst>
            <pc:docMk/>
            <pc:sldMk cId="2618138510" sldId="266"/>
            <ac:cxnSpMk id="28" creationId="{53919BB5-0B62-03DF-F977-66B2C7EFA956}"/>
          </ac:cxnSpMkLst>
        </pc:cxnChg>
        <pc:cxnChg chg="mod">
          <ac:chgData name="Per Feet" userId="a88ecb6bd7bd4b84" providerId="LiveId" clId="{3AE5F7CE-552E-4C15-8AD0-0FE08414B222}" dt="2022-12-15T18:10:19.252" v="4" actId="692"/>
          <ac:cxnSpMkLst>
            <pc:docMk/>
            <pc:sldMk cId="2618138510" sldId="266"/>
            <ac:cxnSpMk id="31" creationId="{335B5924-12F3-D6DD-75E9-35DEBE15BC93}"/>
          </ac:cxnSpMkLst>
        </pc:cxnChg>
        <pc:cxnChg chg="mod">
          <ac:chgData name="Per Feet" userId="a88ecb6bd7bd4b84" providerId="LiveId" clId="{3AE5F7CE-552E-4C15-8AD0-0FE08414B222}" dt="2022-12-15T18:10:29.037" v="5" actId="692"/>
          <ac:cxnSpMkLst>
            <pc:docMk/>
            <pc:sldMk cId="2618138510" sldId="266"/>
            <ac:cxnSpMk id="32" creationId="{97F0BA5A-2577-1F64-5B33-04E749E3E957}"/>
          </ac:cxnSpMkLst>
        </pc:cxnChg>
        <pc:cxnChg chg="mod">
          <ac:chgData name="Per Feet" userId="a88ecb6bd7bd4b84" providerId="LiveId" clId="{3AE5F7CE-552E-4C15-8AD0-0FE08414B222}" dt="2022-12-15T18:10:29.037" v="5" actId="692"/>
          <ac:cxnSpMkLst>
            <pc:docMk/>
            <pc:sldMk cId="2618138510" sldId="266"/>
            <ac:cxnSpMk id="52" creationId="{D2FA5F16-B3AB-BBA4-01E2-7D5DF4587430}"/>
          </ac:cxnSpMkLst>
        </pc:cxnChg>
      </pc:sldChg>
    </pc:docChg>
  </pc:docChgLst>
  <pc:docChgLst>
    <pc:chgData name="Per Feet" userId="a88ecb6bd7bd4b84" providerId="LiveId" clId="{43E0C1D6-4A77-4257-A8E4-AC0122BBAF39}"/>
    <pc:docChg chg="undo custSel addSld delSld modSld">
      <pc:chgData name="Per Feet" userId="a88ecb6bd7bd4b84" providerId="LiveId" clId="{43E0C1D6-4A77-4257-A8E4-AC0122BBAF39}" dt="2022-11-08T19:50:40.806" v="257" actId="1076"/>
      <pc:docMkLst>
        <pc:docMk/>
      </pc:docMkLst>
      <pc:sldChg chg="addSp delSp modSp mod">
        <pc:chgData name="Per Feet" userId="a88ecb6bd7bd4b84" providerId="LiveId" clId="{43E0C1D6-4A77-4257-A8E4-AC0122BBAF39}" dt="2022-11-08T19:36:15.149" v="124" actId="20577"/>
        <pc:sldMkLst>
          <pc:docMk/>
          <pc:sldMk cId="3549553187" sldId="256"/>
        </pc:sldMkLst>
        <pc:spChg chg="del">
          <ac:chgData name="Per Feet" userId="a88ecb6bd7bd4b84" providerId="LiveId" clId="{43E0C1D6-4A77-4257-A8E4-AC0122BBAF39}" dt="2022-11-08T19:33:45.710" v="58" actId="478"/>
          <ac:spMkLst>
            <pc:docMk/>
            <pc:sldMk cId="3549553187" sldId="256"/>
            <ac:spMk id="5" creationId="{A7A1DD81-B1A6-7D3B-319A-915F8304EDE0}"/>
          </ac:spMkLst>
        </pc:spChg>
        <pc:spChg chg="mod">
          <ac:chgData name="Per Feet" userId="a88ecb6bd7bd4b84" providerId="LiveId" clId="{43E0C1D6-4A77-4257-A8E4-AC0122BBAF39}" dt="2022-11-08T19:34:22.272" v="63" actId="20577"/>
          <ac:spMkLst>
            <pc:docMk/>
            <pc:sldMk cId="3549553187" sldId="256"/>
            <ac:spMk id="12" creationId="{421209E1-9597-52DA-809C-7965668BBD5B}"/>
          </ac:spMkLst>
        </pc:spChg>
        <pc:spChg chg="mod">
          <ac:chgData name="Per Feet" userId="a88ecb6bd7bd4b84" providerId="LiveId" clId="{43E0C1D6-4A77-4257-A8E4-AC0122BBAF39}" dt="2022-11-08T19:34:28.356" v="69" actId="20577"/>
          <ac:spMkLst>
            <pc:docMk/>
            <pc:sldMk cId="3549553187" sldId="256"/>
            <ac:spMk id="15" creationId="{A0A0CF0C-52CC-EF38-DF20-F1F9AC27DB5D}"/>
          </ac:spMkLst>
        </pc:spChg>
        <pc:spChg chg="del topLvl">
          <ac:chgData name="Per Feet" userId="a88ecb6bd7bd4b84" providerId="LiveId" clId="{43E0C1D6-4A77-4257-A8E4-AC0122BBAF39}" dt="2022-11-08T19:32:10.948" v="28" actId="478"/>
          <ac:spMkLst>
            <pc:docMk/>
            <pc:sldMk cId="3549553187" sldId="256"/>
            <ac:spMk id="18" creationId="{45D13795-0D9A-DCAC-E951-62B13CB480B4}"/>
          </ac:spMkLst>
        </pc:spChg>
        <pc:spChg chg="mod">
          <ac:chgData name="Per Feet" userId="a88ecb6bd7bd4b84" providerId="LiveId" clId="{43E0C1D6-4A77-4257-A8E4-AC0122BBAF39}" dt="2022-11-08T19:34:43.706" v="81" actId="20577"/>
          <ac:spMkLst>
            <pc:docMk/>
            <pc:sldMk cId="3549553187" sldId="256"/>
            <ac:spMk id="22" creationId="{82EA671C-C4DE-B4CB-8821-34C016FEF010}"/>
          </ac:spMkLst>
        </pc:spChg>
        <pc:spChg chg="mod">
          <ac:chgData name="Per Feet" userId="a88ecb6bd7bd4b84" providerId="LiveId" clId="{43E0C1D6-4A77-4257-A8E4-AC0122BBAF39}" dt="2022-11-08T19:35:07.769" v="100" actId="20577"/>
          <ac:spMkLst>
            <pc:docMk/>
            <pc:sldMk cId="3549553187" sldId="256"/>
            <ac:spMk id="24" creationId="{DFD1376A-5FB9-D9F4-9254-2FECF2DF2ABB}"/>
          </ac:spMkLst>
        </pc:spChg>
        <pc:spChg chg="mod">
          <ac:chgData name="Per Feet" userId="a88ecb6bd7bd4b84" providerId="LiveId" clId="{43E0C1D6-4A77-4257-A8E4-AC0122BBAF39}" dt="2022-11-08T19:35:03.551" v="94" actId="20577"/>
          <ac:spMkLst>
            <pc:docMk/>
            <pc:sldMk cId="3549553187" sldId="256"/>
            <ac:spMk id="27" creationId="{923B34E5-C591-737E-7A8D-074530F03815}"/>
          </ac:spMkLst>
        </pc:spChg>
        <pc:spChg chg="mod">
          <ac:chgData name="Per Feet" userId="a88ecb6bd7bd4b84" providerId="LiveId" clId="{43E0C1D6-4A77-4257-A8E4-AC0122BBAF39}" dt="2022-11-08T19:34:56.161" v="88" actId="20577"/>
          <ac:spMkLst>
            <pc:docMk/>
            <pc:sldMk cId="3549553187" sldId="256"/>
            <ac:spMk id="30" creationId="{A3EFADDC-BFA9-0072-667F-A2D0DC664C59}"/>
          </ac:spMkLst>
        </pc:spChg>
        <pc:spChg chg="mod">
          <ac:chgData name="Per Feet" userId="a88ecb6bd7bd4b84" providerId="LiveId" clId="{43E0C1D6-4A77-4257-A8E4-AC0122BBAF39}" dt="2022-11-08T19:35:22.713" v="109" actId="20577"/>
          <ac:spMkLst>
            <pc:docMk/>
            <pc:sldMk cId="3549553187" sldId="256"/>
            <ac:spMk id="48" creationId="{71EC396C-3DE9-5775-91A5-AE0955E70C81}"/>
          </ac:spMkLst>
        </pc:spChg>
        <pc:spChg chg="mod">
          <ac:chgData name="Per Feet" userId="a88ecb6bd7bd4b84" providerId="LiveId" clId="{43E0C1D6-4A77-4257-A8E4-AC0122BBAF39}" dt="2022-11-08T19:34:36.271" v="75" actId="20577"/>
          <ac:spMkLst>
            <pc:docMk/>
            <pc:sldMk cId="3549553187" sldId="256"/>
            <ac:spMk id="51" creationId="{E86095CD-8224-90FB-F4AD-55642A397576}"/>
          </ac:spMkLst>
        </pc:spChg>
        <pc:spChg chg="mod">
          <ac:chgData name="Per Feet" userId="a88ecb6bd7bd4b84" providerId="LiveId" clId="{43E0C1D6-4A77-4257-A8E4-AC0122BBAF39}" dt="2022-11-08T19:36:15.149" v="124" actId="20577"/>
          <ac:spMkLst>
            <pc:docMk/>
            <pc:sldMk cId="3549553187" sldId="256"/>
            <ac:spMk id="54" creationId="{7C0BB664-2322-2BCE-3D14-7604372BF451}"/>
          </ac:spMkLst>
        </pc:spChg>
        <pc:grpChg chg="del mod">
          <ac:chgData name="Per Feet" userId="a88ecb6bd7bd4b84" providerId="LiveId" clId="{43E0C1D6-4A77-4257-A8E4-AC0122BBAF39}" dt="2022-11-08T19:31:32.515" v="16" actId="478"/>
          <ac:grpSpMkLst>
            <pc:docMk/>
            <pc:sldMk cId="3549553187" sldId="256"/>
            <ac:grpSpMk id="10" creationId="{C4EACC75-8C78-EB88-2004-475BC11B2760}"/>
          </ac:grpSpMkLst>
        </pc:grpChg>
        <pc:grpChg chg="mod">
          <ac:chgData name="Per Feet" userId="a88ecb6bd7bd4b84" providerId="LiveId" clId="{43E0C1D6-4A77-4257-A8E4-AC0122BBAF39}" dt="2022-11-08T19:33:25.341" v="53" actId="1076"/>
          <ac:grpSpMkLst>
            <pc:docMk/>
            <pc:sldMk cId="3549553187" sldId="256"/>
            <ac:grpSpMk id="11" creationId="{F3417C71-A6B0-8DFD-4DB8-964872153B96}"/>
          </ac:grpSpMkLst>
        </pc:grpChg>
        <pc:grpChg chg="mod">
          <ac:chgData name="Per Feet" userId="a88ecb6bd7bd4b84" providerId="LiveId" clId="{43E0C1D6-4A77-4257-A8E4-AC0122BBAF39}" dt="2022-11-08T19:33:13.940" v="48" actId="1076"/>
          <ac:grpSpMkLst>
            <pc:docMk/>
            <pc:sldMk cId="3549553187" sldId="256"/>
            <ac:grpSpMk id="14" creationId="{A36A8A72-C402-7DB8-7082-C7A32AEB273E}"/>
          </ac:grpSpMkLst>
        </pc:grpChg>
        <pc:grpChg chg="del mod">
          <ac:chgData name="Per Feet" userId="a88ecb6bd7bd4b84" providerId="LiveId" clId="{43E0C1D6-4A77-4257-A8E4-AC0122BBAF39}" dt="2022-11-08T19:32:09.515" v="27" actId="478"/>
          <ac:grpSpMkLst>
            <pc:docMk/>
            <pc:sldMk cId="3549553187" sldId="256"/>
            <ac:grpSpMk id="17" creationId="{0CA4EF2C-88CA-8884-D794-9BC68D87FEF4}"/>
          </ac:grpSpMkLst>
        </pc:grpChg>
        <pc:grpChg chg="add mod">
          <ac:chgData name="Per Feet" userId="a88ecb6bd7bd4b84" providerId="LiveId" clId="{43E0C1D6-4A77-4257-A8E4-AC0122BBAF39}" dt="2022-11-08T19:31:44.713" v="19"/>
          <ac:grpSpMkLst>
            <pc:docMk/>
            <pc:sldMk cId="3549553187" sldId="256"/>
            <ac:grpSpMk id="21" creationId="{63E7C2DB-895A-B193-58FA-04C0136931B1}"/>
          </ac:grpSpMkLst>
        </pc:grpChg>
        <pc:grpChg chg="mod">
          <ac:chgData name="Per Feet" userId="a88ecb6bd7bd4b84" providerId="LiveId" clId="{43E0C1D6-4A77-4257-A8E4-AC0122BBAF39}" dt="2022-11-08T19:32:46.752" v="40" actId="14100"/>
          <ac:grpSpMkLst>
            <pc:docMk/>
            <pc:sldMk cId="3549553187" sldId="256"/>
            <ac:grpSpMk id="23" creationId="{414EE920-BA4D-93F9-C38F-4AFCFB300C48}"/>
          </ac:grpSpMkLst>
        </pc:grpChg>
        <pc:grpChg chg="mod">
          <ac:chgData name="Per Feet" userId="a88ecb6bd7bd4b84" providerId="LiveId" clId="{43E0C1D6-4A77-4257-A8E4-AC0122BBAF39}" dt="2022-11-08T19:32:29.298" v="34" actId="1076"/>
          <ac:grpSpMkLst>
            <pc:docMk/>
            <pc:sldMk cId="3549553187" sldId="256"/>
            <ac:grpSpMk id="29" creationId="{A857BA05-FBA0-45CF-BE32-EC74B52EACDB}"/>
          </ac:grpSpMkLst>
        </pc:grpChg>
        <pc:grpChg chg="mod">
          <ac:chgData name="Per Feet" userId="a88ecb6bd7bd4b84" providerId="LiveId" clId="{43E0C1D6-4A77-4257-A8E4-AC0122BBAF39}" dt="2022-11-08T19:32:53.419" v="42" actId="1076"/>
          <ac:grpSpMkLst>
            <pc:docMk/>
            <pc:sldMk cId="3549553187" sldId="256"/>
            <ac:grpSpMk id="47" creationId="{3EA75BAD-6D00-EB30-1F5E-C2227CE92160}"/>
          </ac:grpSpMkLst>
        </pc:grpChg>
        <pc:grpChg chg="mod">
          <ac:chgData name="Per Feet" userId="a88ecb6bd7bd4b84" providerId="LiveId" clId="{43E0C1D6-4A77-4257-A8E4-AC0122BBAF39}" dt="2022-11-08T19:31:48.641" v="20" actId="1076"/>
          <ac:grpSpMkLst>
            <pc:docMk/>
            <pc:sldMk cId="3549553187" sldId="256"/>
            <ac:grpSpMk id="50" creationId="{6792B8C1-0DC2-4F88-6CD8-21A50A8D6A20}"/>
          </ac:grpSpMkLst>
        </pc:grpChg>
        <pc:grpChg chg="mod">
          <ac:chgData name="Per Feet" userId="a88ecb6bd7bd4b84" providerId="LiveId" clId="{43E0C1D6-4A77-4257-A8E4-AC0122BBAF39}" dt="2022-11-08T19:31:19.005" v="11" actId="14100"/>
          <ac:grpSpMkLst>
            <pc:docMk/>
            <pc:sldMk cId="3549553187" sldId="256"/>
            <ac:grpSpMk id="53" creationId="{79DDE81A-CB14-7827-EDE4-FA26989681CA}"/>
          </ac:grpSpMkLst>
        </pc:grpChg>
        <pc:picChg chg="add del mod ord">
          <ac:chgData name="Per Feet" userId="a88ecb6bd7bd4b84" providerId="LiveId" clId="{43E0C1D6-4A77-4257-A8E4-AC0122BBAF39}" dt="2022-11-08T19:33:18.866" v="51" actId="1076"/>
          <ac:picMkLst>
            <pc:docMk/>
            <pc:sldMk cId="3549553187" sldId="256"/>
            <ac:picMk id="3" creationId="{C7880F6A-605F-D602-3E93-0372B37589B1}"/>
          </ac:picMkLst>
        </pc:picChg>
        <pc:picChg chg="del">
          <ac:chgData name="Per Feet" userId="a88ecb6bd7bd4b84" providerId="LiveId" clId="{43E0C1D6-4A77-4257-A8E4-AC0122BBAF39}" dt="2022-11-08T19:30:54.862" v="0" actId="478"/>
          <ac:picMkLst>
            <pc:docMk/>
            <pc:sldMk cId="3549553187" sldId="256"/>
            <ac:picMk id="35" creationId="{D0DEEBB5-A7D8-65B7-9CB7-17A4E8731810}"/>
          </ac:picMkLst>
        </pc:picChg>
        <pc:cxnChg chg="mod">
          <ac:chgData name="Per Feet" userId="a88ecb6bd7bd4b84" providerId="LiveId" clId="{43E0C1D6-4A77-4257-A8E4-AC0122BBAF39}" dt="2022-11-08T19:31:32.515" v="16" actId="478"/>
          <ac:cxnSpMkLst>
            <pc:docMk/>
            <pc:sldMk cId="3549553187" sldId="256"/>
            <ac:cxnSpMk id="8" creationId="{188A9603-51DB-8D1C-F52A-F30F6194BA7D}"/>
          </ac:cxnSpMkLst>
        </pc:cxnChg>
        <pc:cxnChg chg="mod">
          <ac:chgData name="Per Feet" userId="a88ecb6bd7bd4b84" providerId="LiveId" clId="{43E0C1D6-4A77-4257-A8E4-AC0122BBAF39}" dt="2022-11-08T19:33:34.850" v="57" actId="14100"/>
          <ac:cxnSpMkLst>
            <pc:docMk/>
            <pc:sldMk cId="3549553187" sldId="256"/>
            <ac:cxnSpMk id="13" creationId="{FF2F551F-FC92-E534-E9BC-CF73240A72DF}"/>
          </ac:cxnSpMkLst>
        </pc:cxnChg>
        <pc:cxnChg chg="mod">
          <ac:chgData name="Per Feet" userId="a88ecb6bd7bd4b84" providerId="LiveId" clId="{43E0C1D6-4A77-4257-A8E4-AC0122BBAF39}" dt="2022-11-08T19:33:21.950" v="52" actId="14100"/>
          <ac:cxnSpMkLst>
            <pc:docMk/>
            <pc:sldMk cId="3549553187" sldId="256"/>
            <ac:cxnSpMk id="16" creationId="{0CD9B7D9-961B-AE0E-1DD4-B7CB156BE07A}"/>
          </ac:cxnSpMkLst>
        </pc:cxnChg>
        <pc:cxnChg chg="del mod topLvl">
          <ac:chgData name="Per Feet" userId="a88ecb6bd7bd4b84" providerId="LiveId" clId="{43E0C1D6-4A77-4257-A8E4-AC0122BBAF39}" dt="2022-11-08T19:32:09.515" v="27" actId="478"/>
          <ac:cxnSpMkLst>
            <pc:docMk/>
            <pc:sldMk cId="3549553187" sldId="256"/>
            <ac:cxnSpMk id="19" creationId="{09D9A1B5-6370-42CF-5612-F32C242EF9CE}"/>
          </ac:cxnSpMkLst>
        </pc:cxnChg>
        <pc:cxnChg chg="add del mod">
          <ac:chgData name="Per Feet" userId="a88ecb6bd7bd4b84" providerId="LiveId" clId="{43E0C1D6-4A77-4257-A8E4-AC0122BBAF39}" dt="2022-11-08T19:31:40.032" v="18" actId="478"/>
          <ac:cxnSpMkLst>
            <pc:docMk/>
            <pc:sldMk cId="3549553187" sldId="256"/>
            <ac:cxnSpMk id="20" creationId="{2ECF661B-8776-78C9-DA22-8265D55446B2}"/>
          </ac:cxnSpMkLst>
        </pc:cxnChg>
        <pc:cxnChg chg="mod">
          <ac:chgData name="Per Feet" userId="a88ecb6bd7bd4b84" providerId="LiveId" clId="{43E0C1D6-4A77-4257-A8E4-AC0122BBAF39}" dt="2022-11-08T19:32:49.288" v="41" actId="14100"/>
          <ac:cxnSpMkLst>
            <pc:docMk/>
            <pc:sldMk cId="3549553187" sldId="256"/>
            <ac:cxnSpMk id="25" creationId="{E0CBD4B4-97B0-C7A1-B06D-7B635493FFA9}"/>
          </ac:cxnSpMkLst>
        </pc:cxnChg>
        <pc:cxnChg chg="mod">
          <ac:chgData name="Per Feet" userId="a88ecb6bd7bd4b84" providerId="LiveId" clId="{43E0C1D6-4A77-4257-A8E4-AC0122BBAF39}" dt="2022-11-08T19:32:40.325" v="37" actId="14100"/>
          <ac:cxnSpMkLst>
            <pc:docMk/>
            <pc:sldMk cId="3549553187" sldId="256"/>
            <ac:cxnSpMk id="28" creationId="{53919BB5-0B62-03DF-F977-66B2C7EFA956}"/>
          </ac:cxnSpMkLst>
        </pc:cxnChg>
        <pc:cxnChg chg="mod">
          <ac:chgData name="Per Feet" userId="a88ecb6bd7bd4b84" providerId="LiveId" clId="{43E0C1D6-4A77-4257-A8E4-AC0122BBAF39}" dt="2022-11-08T19:32:32.862" v="35" actId="14100"/>
          <ac:cxnSpMkLst>
            <pc:docMk/>
            <pc:sldMk cId="3549553187" sldId="256"/>
            <ac:cxnSpMk id="31" creationId="{335B5924-12F3-D6DD-75E9-35DEBE15BC93}"/>
          </ac:cxnSpMkLst>
        </pc:cxnChg>
        <pc:cxnChg chg="mod">
          <ac:chgData name="Per Feet" userId="a88ecb6bd7bd4b84" providerId="LiveId" clId="{43E0C1D6-4A77-4257-A8E4-AC0122BBAF39}" dt="2022-11-08T19:31:44.713" v="19"/>
          <ac:cxnSpMkLst>
            <pc:docMk/>
            <pc:sldMk cId="3549553187" sldId="256"/>
            <ac:cxnSpMk id="32" creationId="{97F0BA5A-2577-1F64-5B33-04E749E3E957}"/>
          </ac:cxnSpMkLst>
        </pc:cxnChg>
        <pc:cxnChg chg="mod">
          <ac:chgData name="Per Feet" userId="a88ecb6bd7bd4b84" providerId="LiveId" clId="{43E0C1D6-4A77-4257-A8E4-AC0122BBAF39}" dt="2022-11-08T19:33:01.198" v="45" actId="1076"/>
          <ac:cxnSpMkLst>
            <pc:docMk/>
            <pc:sldMk cId="3549553187" sldId="256"/>
            <ac:cxnSpMk id="49" creationId="{A3F375C8-60B1-1D0D-0C8E-616F0BED293A}"/>
          </ac:cxnSpMkLst>
        </pc:cxnChg>
        <pc:cxnChg chg="mod">
          <ac:chgData name="Per Feet" userId="a88ecb6bd7bd4b84" providerId="LiveId" clId="{43E0C1D6-4A77-4257-A8E4-AC0122BBAF39}" dt="2022-11-08T19:31:57.521" v="24" actId="14100"/>
          <ac:cxnSpMkLst>
            <pc:docMk/>
            <pc:sldMk cId="3549553187" sldId="256"/>
            <ac:cxnSpMk id="52" creationId="{D2FA5F16-B3AB-BBA4-01E2-7D5DF4587430}"/>
          </ac:cxnSpMkLst>
        </pc:cxnChg>
        <pc:cxnChg chg="mod">
          <ac:chgData name="Per Feet" userId="a88ecb6bd7bd4b84" providerId="LiveId" clId="{43E0C1D6-4A77-4257-A8E4-AC0122BBAF39}" dt="2022-11-08T19:31:22.496" v="12" actId="14100"/>
          <ac:cxnSpMkLst>
            <pc:docMk/>
            <pc:sldMk cId="3549553187" sldId="256"/>
            <ac:cxnSpMk id="55" creationId="{048E9078-5B2E-CF6B-823D-ACAFFACA1EDF}"/>
          </ac:cxnSpMkLst>
        </pc:cxnChg>
      </pc:sldChg>
      <pc:sldChg chg="del">
        <pc:chgData name="Per Feet" userId="a88ecb6bd7bd4b84" providerId="LiveId" clId="{43E0C1D6-4A77-4257-A8E4-AC0122BBAF39}" dt="2022-11-08T19:42:53.473" v="126" actId="47"/>
        <pc:sldMkLst>
          <pc:docMk/>
          <pc:sldMk cId="4176328796" sldId="257"/>
        </pc:sldMkLst>
      </pc:sldChg>
      <pc:sldChg chg="del">
        <pc:chgData name="Per Feet" userId="a88ecb6bd7bd4b84" providerId="LiveId" clId="{43E0C1D6-4A77-4257-A8E4-AC0122BBAF39}" dt="2022-11-08T19:42:53.887" v="127" actId="47"/>
        <pc:sldMkLst>
          <pc:docMk/>
          <pc:sldMk cId="1978434246" sldId="258"/>
        </pc:sldMkLst>
      </pc:sldChg>
      <pc:sldChg chg="del">
        <pc:chgData name="Per Feet" userId="a88ecb6bd7bd4b84" providerId="LiveId" clId="{43E0C1D6-4A77-4257-A8E4-AC0122BBAF39}" dt="2022-11-08T19:35:38.256" v="111" actId="47"/>
        <pc:sldMkLst>
          <pc:docMk/>
          <pc:sldMk cId="4016390345" sldId="259"/>
        </pc:sldMkLst>
      </pc:sldChg>
      <pc:sldChg chg="del">
        <pc:chgData name="Per Feet" userId="a88ecb6bd7bd4b84" providerId="LiveId" clId="{43E0C1D6-4A77-4257-A8E4-AC0122BBAF39}" dt="2022-11-08T19:42:56.295" v="131" actId="47"/>
        <pc:sldMkLst>
          <pc:docMk/>
          <pc:sldMk cId="2860761829" sldId="260"/>
        </pc:sldMkLst>
      </pc:sldChg>
      <pc:sldChg chg="del">
        <pc:chgData name="Per Feet" userId="a88ecb6bd7bd4b84" providerId="LiveId" clId="{43E0C1D6-4A77-4257-A8E4-AC0122BBAF39}" dt="2022-11-08T19:42:54.605" v="129" actId="47"/>
        <pc:sldMkLst>
          <pc:docMk/>
          <pc:sldMk cId="1312337302" sldId="261"/>
        </pc:sldMkLst>
      </pc:sldChg>
      <pc:sldChg chg="del">
        <pc:chgData name="Per Feet" userId="a88ecb6bd7bd4b84" providerId="LiveId" clId="{43E0C1D6-4A77-4257-A8E4-AC0122BBAF39}" dt="2022-11-08T19:42:54.243" v="128" actId="47"/>
        <pc:sldMkLst>
          <pc:docMk/>
          <pc:sldMk cId="1190986587" sldId="262"/>
        </pc:sldMkLst>
      </pc:sldChg>
      <pc:sldChg chg="del">
        <pc:chgData name="Per Feet" userId="a88ecb6bd7bd4b84" providerId="LiveId" clId="{43E0C1D6-4A77-4257-A8E4-AC0122BBAF39}" dt="2022-11-08T19:42:55.933" v="130" actId="47"/>
        <pc:sldMkLst>
          <pc:docMk/>
          <pc:sldMk cId="1776266940" sldId="263"/>
        </pc:sldMkLst>
      </pc:sldChg>
      <pc:sldChg chg="del">
        <pc:chgData name="Per Feet" userId="a88ecb6bd7bd4b84" providerId="LiveId" clId="{43E0C1D6-4A77-4257-A8E4-AC0122BBAF39}" dt="2022-11-08T19:42:56.662" v="132" actId="47"/>
        <pc:sldMkLst>
          <pc:docMk/>
          <pc:sldMk cId="2528977138" sldId="264"/>
        </pc:sldMkLst>
      </pc:sldChg>
      <pc:sldChg chg="del">
        <pc:chgData name="Per Feet" userId="a88ecb6bd7bd4b84" providerId="LiveId" clId="{43E0C1D6-4A77-4257-A8E4-AC0122BBAF39}" dt="2022-11-08T19:42:57.054" v="133" actId="47"/>
        <pc:sldMkLst>
          <pc:docMk/>
          <pc:sldMk cId="798469753" sldId="265"/>
        </pc:sldMkLst>
      </pc:sldChg>
      <pc:sldChg chg="del">
        <pc:chgData name="Per Feet" userId="a88ecb6bd7bd4b84" providerId="LiveId" clId="{43E0C1D6-4A77-4257-A8E4-AC0122BBAF39}" dt="2022-11-08T19:35:36.672" v="110" actId="47"/>
        <pc:sldMkLst>
          <pc:docMk/>
          <pc:sldMk cId="531372628" sldId="266"/>
        </pc:sldMkLst>
      </pc:sldChg>
      <pc:sldChg chg="addSp delSp modSp add del mod">
        <pc:chgData name="Per Feet" userId="a88ecb6bd7bd4b84" providerId="LiveId" clId="{43E0C1D6-4A77-4257-A8E4-AC0122BBAF39}" dt="2022-11-08T19:50:40.806" v="257" actId="1076"/>
        <pc:sldMkLst>
          <pc:docMk/>
          <pc:sldMk cId="2618138510" sldId="266"/>
        </pc:sldMkLst>
        <pc:spChg chg="mod">
          <ac:chgData name="Per Feet" userId="a88ecb6bd7bd4b84" providerId="LiveId" clId="{43E0C1D6-4A77-4257-A8E4-AC0122BBAF39}" dt="2022-11-08T19:46:47.634" v="228" actId="1076"/>
          <ac:spMkLst>
            <pc:docMk/>
            <pc:sldMk cId="2618138510" sldId="266"/>
            <ac:spMk id="12" creationId="{421209E1-9597-52DA-809C-7965668BBD5B}"/>
          </ac:spMkLst>
        </pc:spChg>
        <pc:spChg chg="mod">
          <ac:chgData name="Per Feet" userId="a88ecb6bd7bd4b84" providerId="LiveId" clId="{43E0C1D6-4A77-4257-A8E4-AC0122BBAF39}" dt="2022-11-08T19:45:44.534" v="200" actId="20577"/>
          <ac:spMkLst>
            <pc:docMk/>
            <pc:sldMk cId="2618138510" sldId="266"/>
            <ac:spMk id="15" creationId="{A0A0CF0C-52CC-EF38-DF20-F1F9AC27DB5D}"/>
          </ac:spMkLst>
        </pc:spChg>
        <pc:spChg chg="mod">
          <ac:chgData name="Per Feet" userId="a88ecb6bd7bd4b84" providerId="LiveId" clId="{43E0C1D6-4A77-4257-A8E4-AC0122BBAF39}" dt="2022-11-08T19:45:25.553" v="188" actId="20577"/>
          <ac:spMkLst>
            <pc:docMk/>
            <pc:sldMk cId="2618138510" sldId="266"/>
            <ac:spMk id="18" creationId="{7804CB61-E308-04CB-0982-268B3B79A4A9}"/>
          </ac:spMkLst>
        </pc:spChg>
        <pc:spChg chg="mod">
          <ac:chgData name="Per Feet" userId="a88ecb6bd7bd4b84" providerId="LiveId" clId="{43E0C1D6-4A77-4257-A8E4-AC0122BBAF39}" dt="2022-11-08T19:45:15.812" v="180" actId="20577"/>
          <ac:spMkLst>
            <pc:docMk/>
            <pc:sldMk cId="2618138510" sldId="266"/>
            <ac:spMk id="22" creationId="{82EA671C-C4DE-B4CB-8821-34C016FEF010}"/>
          </ac:spMkLst>
        </pc:spChg>
        <pc:spChg chg="mod">
          <ac:chgData name="Per Feet" userId="a88ecb6bd7bd4b84" providerId="LiveId" clId="{43E0C1D6-4A77-4257-A8E4-AC0122BBAF39}" dt="2022-11-08T19:46:08.910" v="212" actId="20577"/>
          <ac:spMkLst>
            <pc:docMk/>
            <pc:sldMk cId="2618138510" sldId="266"/>
            <ac:spMk id="24" creationId="{DFD1376A-5FB9-D9F4-9254-2FECF2DF2ABB}"/>
          </ac:spMkLst>
        </pc:spChg>
        <pc:spChg chg="mod">
          <ac:chgData name="Per Feet" userId="a88ecb6bd7bd4b84" providerId="LiveId" clId="{43E0C1D6-4A77-4257-A8E4-AC0122BBAF39}" dt="2022-11-08T19:46:15.814" v="218" actId="20577"/>
          <ac:spMkLst>
            <pc:docMk/>
            <pc:sldMk cId="2618138510" sldId="266"/>
            <ac:spMk id="27" creationId="{923B34E5-C591-737E-7A8D-074530F03815}"/>
          </ac:spMkLst>
        </pc:spChg>
        <pc:spChg chg="mod">
          <ac:chgData name="Per Feet" userId="a88ecb6bd7bd4b84" providerId="LiveId" clId="{43E0C1D6-4A77-4257-A8E4-AC0122BBAF39}" dt="2022-11-08T19:46:03.965" v="207" actId="20577"/>
          <ac:spMkLst>
            <pc:docMk/>
            <pc:sldMk cId="2618138510" sldId="266"/>
            <ac:spMk id="30" creationId="{A3EFADDC-BFA9-0072-667F-A2D0DC664C59}"/>
          </ac:spMkLst>
        </pc:spChg>
        <pc:spChg chg="mod">
          <ac:chgData name="Per Feet" userId="a88ecb6bd7bd4b84" providerId="LiveId" clId="{43E0C1D6-4A77-4257-A8E4-AC0122BBAF39}" dt="2022-11-08T19:45:05.639" v="175" actId="20577"/>
          <ac:spMkLst>
            <pc:docMk/>
            <pc:sldMk cId="2618138510" sldId="266"/>
            <ac:spMk id="48" creationId="{71EC396C-3DE9-5775-91A5-AE0955E70C81}"/>
          </ac:spMkLst>
        </pc:spChg>
        <pc:spChg chg="mod">
          <ac:chgData name="Per Feet" userId="a88ecb6bd7bd4b84" providerId="LiveId" clId="{43E0C1D6-4A77-4257-A8E4-AC0122BBAF39}" dt="2022-11-08T19:49:43.199" v="243" actId="20577"/>
          <ac:spMkLst>
            <pc:docMk/>
            <pc:sldMk cId="2618138510" sldId="266"/>
            <ac:spMk id="51" creationId="{E86095CD-8224-90FB-F4AD-55642A397576}"/>
          </ac:spMkLst>
        </pc:spChg>
        <pc:spChg chg="del mod topLvl">
          <ac:chgData name="Per Feet" userId="a88ecb6bd7bd4b84" providerId="LiveId" clId="{43E0C1D6-4A77-4257-A8E4-AC0122BBAF39}" dt="2022-11-08T19:43:57.381" v="154" actId="478"/>
          <ac:spMkLst>
            <pc:docMk/>
            <pc:sldMk cId="2618138510" sldId="266"/>
            <ac:spMk id="54" creationId="{7C0BB664-2322-2BCE-3D14-7604372BF451}"/>
          </ac:spMkLst>
        </pc:spChg>
        <pc:grpChg chg="mod">
          <ac:chgData name="Per Feet" userId="a88ecb6bd7bd4b84" providerId="LiveId" clId="{43E0C1D6-4A77-4257-A8E4-AC0122BBAF39}" dt="2022-11-08T19:50:22.685" v="252" actId="1076"/>
          <ac:grpSpMkLst>
            <pc:docMk/>
            <pc:sldMk cId="2618138510" sldId="266"/>
            <ac:grpSpMk id="11" creationId="{F3417C71-A6B0-8DFD-4DB8-964872153B96}"/>
          </ac:grpSpMkLst>
        </pc:grpChg>
        <pc:grpChg chg="mod">
          <ac:chgData name="Per Feet" userId="a88ecb6bd7bd4b84" providerId="LiveId" clId="{43E0C1D6-4A77-4257-A8E4-AC0122BBAF39}" dt="2022-11-08T19:50:16.603" v="250" actId="1076"/>
          <ac:grpSpMkLst>
            <pc:docMk/>
            <pc:sldMk cId="2618138510" sldId="266"/>
            <ac:grpSpMk id="14" creationId="{A36A8A72-C402-7DB8-7082-C7A32AEB273E}"/>
          </ac:grpSpMkLst>
        </pc:grpChg>
        <pc:grpChg chg="add mod">
          <ac:chgData name="Per Feet" userId="a88ecb6bd7bd4b84" providerId="LiveId" clId="{43E0C1D6-4A77-4257-A8E4-AC0122BBAF39}" dt="2022-11-08T19:50:40.806" v="257" actId="1076"/>
          <ac:grpSpMkLst>
            <pc:docMk/>
            <pc:sldMk cId="2618138510" sldId="266"/>
            <ac:grpSpMk id="17" creationId="{D409F689-0D38-39B1-B0B3-1F32D430A0BA}"/>
          </ac:grpSpMkLst>
        </pc:grpChg>
        <pc:grpChg chg="mod">
          <ac:chgData name="Per Feet" userId="a88ecb6bd7bd4b84" providerId="LiveId" clId="{43E0C1D6-4A77-4257-A8E4-AC0122BBAF39}" dt="2022-11-08T19:50:31.348" v="254" actId="1076"/>
          <ac:grpSpMkLst>
            <pc:docMk/>
            <pc:sldMk cId="2618138510" sldId="266"/>
            <ac:grpSpMk id="21" creationId="{63E7C2DB-895A-B193-58FA-04C0136931B1}"/>
          </ac:grpSpMkLst>
        </pc:grpChg>
        <pc:grpChg chg="mod">
          <ac:chgData name="Per Feet" userId="a88ecb6bd7bd4b84" providerId="LiveId" clId="{43E0C1D6-4A77-4257-A8E4-AC0122BBAF39}" dt="2022-11-08T19:49:56.330" v="244" actId="1076"/>
          <ac:grpSpMkLst>
            <pc:docMk/>
            <pc:sldMk cId="2618138510" sldId="266"/>
            <ac:grpSpMk id="23" creationId="{414EE920-BA4D-93F9-C38F-4AFCFB300C48}"/>
          </ac:grpSpMkLst>
        </pc:grpChg>
        <pc:grpChg chg="mod">
          <ac:chgData name="Per Feet" userId="a88ecb6bd7bd4b84" providerId="LiveId" clId="{43E0C1D6-4A77-4257-A8E4-AC0122BBAF39}" dt="2022-11-08T19:43:12.109" v="137" actId="1076"/>
          <ac:grpSpMkLst>
            <pc:docMk/>
            <pc:sldMk cId="2618138510" sldId="266"/>
            <ac:grpSpMk id="26" creationId="{91F9A5EA-EB6E-2843-B9C5-AE9EFB12D745}"/>
          </ac:grpSpMkLst>
        </pc:grpChg>
        <pc:grpChg chg="del mod">
          <ac:chgData name="Per Feet" userId="a88ecb6bd7bd4b84" providerId="LiveId" clId="{43E0C1D6-4A77-4257-A8E4-AC0122BBAF39}" dt="2022-11-08T19:49:33.483" v="237" actId="478"/>
          <ac:grpSpMkLst>
            <pc:docMk/>
            <pc:sldMk cId="2618138510" sldId="266"/>
            <ac:grpSpMk id="47" creationId="{3EA75BAD-6D00-EB30-1F5E-C2227CE92160}"/>
          </ac:grpSpMkLst>
        </pc:grpChg>
        <pc:grpChg chg="add del mod">
          <ac:chgData name="Per Feet" userId="a88ecb6bd7bd4b84" providerId="LiveId" clId="{43E0C1D6-4A77-4257-A8E4-AC0122BBAF39}" dt="2022-11-08T19:49:30.471" v="236" actId="478"/>
          <ac:grpSpMkLst>
            <pc:docMk/>
            <pc:sldMk cId="2618138510" sldId="266"/>
            <ac:grpSpMk id="50" creationId="{6792B8C1-0DC2-4F88-6CD8-21A50A8D6A20}"/>
          </ac:grpSpMkLst>
        </pc:grpChg>
        <pc:grpChg chg="del">
          <ac:chgData name="Per Feet" userId="a88ecb6bd7bd4b84" providerId="LiveId" clId="{43E0C1D6-4A77-4257-A8E4-AC0122BBAF39}" dt="2022-11-08T19:43:57.381" v="154" actId="478"/>
          <ac:grpSpMkLst>
            <pc:docMk/>
            <pc:sldMk cId="2618138510" sldId="266"/>
            <ac:grpSpMk id="53" creationId="{79DDE81A-CB14-7827-EDE4-FA26989681CA}"/>
          </ac:grpSpMkLst>
        </pc:grpChg>
        <pc:picChg chg="del">
          <ac:chgData name="Per Feet" userId="a88ecb6bd7bd4b84" providerId="LiveId" clId="{43E0C1D6-4A77-4257-A8E4-AC0122BBAF39}" dt="2022-11-08T19:43:01.771" v="134" actId="478"/>
          <ac:picMkLst>
            <pc:docMk/>
            <pc:sldMk cId="2618138510" sldId="266"/>
            <ac:picMk id="3" creationId="{C7880F6A-605F-D602-3E93-0372B37589B1}"/>
          </ac:picMkLst>
        </pc:picChg>
        <pc:picChg chg="add del mod ord">
          <ac:chgData name="Per Feet" userId="a88ecb6bd7bd4b84" providerId="LiveId" clId="{43E0C1D6-4A77-4257-A8E4-AC0122BBAF39}" dt="2022-11-08T19:49:02.894" v="232" actId="478"/>
          <ac:picMkLst>
            <pc:docMk/>
            <pc:sldMk cId="2618138510" sldId="266"/>
            <ac:picMk id="4" creationId="{72E62FA4-F602-D99E-37EF-B6649873BE7B}"/>
          </ac:picMkLst>
        </pc:picChg>
        <pc:picChg chg="add mod ord">
          <ac:chgData name="Per Feet" userId="a88ecb6bd7bd4b84" providerId="LiveId" clId="{43E0C1D6-4A77-4257-A8E4-AC0122BBAF39}" dt="2022-11-08T19:50:13.351" v="249" actId="1076"/>
          <ac:picMkLst>
            <pc:docMk/>
            <pc:sldMk cId="2618138510" sldId="266"/>
            <ac:picMk id="41" creationId="{1F379FCA-18DA-4F7B-2A44-05A21BFA62F7}"/>
          </ac:picMkLst>
        </pc:picChg>
        <pc:cxnChg chg="add del mod">
          <ac:chgData name="Per Feet" userId="a88ecb6bd7bd4b84" providerId="LiveId" clId="{43E0C1D6-4A77-4257-A8E4-AC0122BBAF39}" dt="2022-11-08T19:44:04.371" v="156" actId="478"/>
          <ac:cxnSpMkLst>
            <pc:docMk/>
            <pc:sldMk cId="2618138510" sldId="266"/>
            <ac:cxnSpMk id="9" creationId="{65F70785-7D2A-594A-4099-B0D68ACC3F97}"/>
          </ac:cxnSpMkLst>
        </pc:cxnChg>
        <pc:cxnChg chg="add del mod">
          <ac:chgData name="Per Feet" userId="a88ecb6bd7bd4b84" providerId="LiveId" clId="{43E0C1D6-4A77-4257-A8E4-AC0122BBAF39}" dt="2022-11-08T19:44:10.487" v="158" actId="478"/>
          <ac:cxnSpMkLst>
            <pc:docMk/>
            <pc:sldMk cId="2618138510" sldId="266"/>
            <ac:cxnSpMk id="10" creationId="{5ED9EED9-AAA1-A1F7-B220-EDC42780CA99}"/>
          </ac:cxnSpMkLst>
        </pc:cxnChg>
        <pc:cxnChg chg="mod">
          <ac:chgData name="Per Feet" userId="a88ecb6bd7bd4b84" providerId="LiveId" clId="{43E0C1D6-4A77-4257-A8E4-AC0122BBAF39}" dt="2022-11-08T19:50:27.591" v="253" actId="14100"/>
          <ac:cxnSpMkLst>
            <pc:docMk/>
            <pc:sldMk cId="2618138510" sldId="266"/>
            <ac:cxnSpMk id="13" creationId="{FF2F551F-FC92-E534-E9BC-CF73240A72DF}"/>
          </ac:cxnSpMkLst>
        </pc:cxnChg>
        <pc:cxnChg chg="mod">
          <ac:chgData name="Per Feet" userId="a88ecb6bd7bd4b84" providerId="LiveId" clId="{43E0C1D6-4A77-4257-A8E4-AC0122BBAF39}" dt="2022-11-08T19:50:18.808" v="251" actId="14100"/>
          <ac:cxnSpMkLst>
            <pc:docMk/>
            <pc:sldMk cId="2618138510" sldId="266"/>
            <ac:cxnSpMk id="16" creationId="{0CD9B7D9-961B-AE0E-1DD4-B7CB156BE07A}"/>
          </ac:cxnSpMkLst>
        </pc:cxnChg>
        <pc:cxnChg chg="mod">
          <ac:chgData name="Per Feet" userId="a88ecb6bd7bd4b84" providerId="LiveId" clId="{43E0C1D6-4A77-4257-A8E4-AC0122BBAF39}" dt="2022-11-08T19:44:31.303" v="168" actId="14100"/>
          <ac:cxnSpMkLst>
            <pc:docMk/>
            <pc:sldMk cId="2618138510" sldId="266"/>
            <ac:cxnSpMk id="19" creationId="{C74FFF00-C44D-1EE4-33EB-B8E912D0AA4B}"/>
          </ac:cxnSpMkLst>
        </pc:cxnChg>
        <pc:cxnChg chg="mod">
          <ac:chgData name="Per Feet" userId="a88ecb6bd7bd4b84" providerId="LiveId" clId="{43E0C1D6-4A77-4257-A8E4-AC0122BBAF39}" dt="2022-11-08T19:50:00.290" v="245" actId="14100"/>
          <ac:cxnSpMkLst>
            <pc:docMk/>
            <pc:sldMk cId="2618138510" sldId="266"/>
            <ac:cxnSpMk id="25" creationId="{E0CBD4B4-97B0-C7A1-B06D-7B635493FFA9}"/>
          </ac:cxnSpMkLst>
        </pc:cxnChg>
        <pc:cxnChg chg="mod">
          <ac:chgData name="Per Feet" userId="a88ecb6bd7bd4b84" providerId="LiveId" clId="{43E0C1D6-4A77-4257-A8E4-AC0122BBAF39}" dt="2022-11-08T19:45:57.967" v="201" actId="14100"/>
          <ac:cxnSpMkLst>
            <pc:docMk/>
            <pc:sldMk cId="2618138510" sldId="266"/>
            <ac:cxnSpMk id="31" creationId="{335B5924-12F3-D6DD-75E9-35DEBE15BC93}"/>
          </ac:cxnSpMkLst>
        </pc:cxnChg>
        <pc:cxnChg chg="mod">
          <ac:chgData name="Per Feet" userId="a88ecb6bd7bd4b84" providerId="LiveId" clId="{43E0C1D6-4A77-4257-A8E4-AC0122BBAF39}" dt="2022-11-08T19:50:36.193" v="256" actId="14100"/>
          <ac:cxnSpMkLst>
            <pc:docMk/>
            <pc:sldMk cId="2618138510" sldId="266"/>
            <ac:cxnSpMk id="32" creationId="{97F0BA5A-2577-1F64-5B33-04E749E3E957}"/>
          </ac:cxnSpMkLst>
        </pc:cxnChg>
        <pc:cxnChg chg="mod">
          <ac:chgData name="Per Feet" userId="a88ecb6bd7bd4b84" providerId="LiveId" clId="{43E0C1D6-4A77-4257-A8E4-AC0122BBAF39}" dt="2022-11-08T19:49:33.483" v="237" actId="478"/>
          <ac:cxnSpMkLst>
            <pc:docMk/>
            <pc:sldMk cId="2618138510" sldId="266"/>
            <ac:cxnSpMk id="49" creationId="{A3F375C8-60B1-1D0D-0C8E-616F0BED293A}"/>
          </ac:cxnSpMkLst>
        </pc:cxnChg>
        <pc:cxnChg chg="mod">
          <ac:chgData name="Per Feet" userId="a88ecb6bd7bd4b84" providerId="LiveId" clId="{43E0C1D6-4A77-4257-A8E4-AC0122BBAF39}" dt="2022-11-08T19:49:37.527" v="238" actId="14100"/>
          <ac:cxnSpMkLst>
            <pc:docMk/>
            <pc:sldMk cId="2618138510" sldId="266"/>
            <ac:cxnSpMk id="52" creationId="{D2FA5F16-B3AB-BBA4-01E2-7D5DF4587430}"/>
          </ac:cxnSpMkLst>
        </pc:cxnChg>
        <pc:cxnChg chg="del mod topLvl">
          <ac:chgData name="Per Feet" userId="a88ecb6bd7bd4b84" providerId="LiveId" clId="{43E0C1D6-4A77-4257-A8E4-AC0122BBAF39}" dt="2022-11-08T19:44:17.975" v="162" actId="478"/>
          <ac:cxnSpMkLst>
            <pc:docMk/>
            <pc:sldMk cId="2618138510" sldId="266"/>
            <ac:cxnSpMk id="55" creationId="{048E9078-5B2E-CF6B-823D-ACAFFACA1EDF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9329D96-06D8-C73C-FF0D-7D849AC4FD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39BC6B0A-9965-34D6-7F6C-14972B789B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7F7F1E2-E3EA-34DD-6266-5116B37B6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B9C00B9-279C-DE6B-CA78-E4B0C1512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49595FF-F37B-0E15-95E8-1C89FF5D3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80629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EB9F7CC-D595-222E-93AA-FFD21EE23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A59F72D3-A11E-5B04-283A-2064A7435E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95E19DF-7460-4F7B-66B4-D3CCAF4CD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9B49EE8-EBD4-D791-E2C5-71893769D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3458424F-07FD-B312-EBAE-DE0CFFC70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779458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C0E9524E-EA0E-54E7-63D5-9BD20D2229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3596EB11-CF6E-73EF-2139-8A4EB4EEDA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AC06CE8-19A7-B632-D19B-939572113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E8789D7-2A0C-9D7B-FC45-F5865599B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796BC2D-8F5D-62FF-C992-03D86046B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536653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29BC3C7-927C-BF83-CC38-4AFB9CC10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EF5CA39-6B33-DB52-E113-5BEEF34167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3A43864-4E73-7260-524D-1523A1AA6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D434D8A-5F4B-1AE0-74C4-5B5661807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E20CF0B-0FD5-234C-7305-D1896508D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22851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8B6D6D3-CAC7-E9F0-E064-C3048C88A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6F16385-2212-C55D-7961-1F2FD9A8D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3605EF2-FB1A-D20D-4D5A-EB1A2C3CE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005B0FB-A215-37C6-B2E1-4F3F7A4C6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C9EC7B7-5A5B-446E-71C7-92DF48BC2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411504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0589A74-F5FE-6C09-58DA-1813885E2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12C75CE-6DCA-17E0-B739-AAADA7F92D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C65E704-0D2F-E562-5D84-841693B805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09571EE-2024-0095-E921-829D9DB7A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790D63F8-3378-3D71-685B-E9D984E32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2E6C495-2988-3798-7ED5-85DD7DAD1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420734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623768F-02F9-EFEC-AC1E-768601380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C8E4418-447E-A840-2C58-8A6CF7571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F92735A-BE20-2C48-6149-987A8E6714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D606EE8D-DF80-2BEC-558D-C8CF8141E8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2043750D-31E6-0205-267E-8015338110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58CE86BD-B827-F498-F88A-1F73D5BD0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4D44CEA8-A744-8A4A-6996-DFA61116C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B8FA66B1-4797-CC44-0C33-DC133A219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689828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4FEF327-CAE4-4B1E-E5AC-17C758F41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8734E3F6-A874-68E0-510E-AF2E8C137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8AB9912-4F6F-C281-41C4-6F40A9E02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72CFCD51-7DBE-C6D9-CA33-DCA58ACAE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047836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7B06C629-6C67-B1D9-BE7A-02CC85656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B202B092-7B94-65A8-932C-B6C21FAB2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C2E778E-1700-B1C0-DF8B-D11B49032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203336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FECCA8A-A3E7-722C-63EB-81C0E35F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8D46AE5-6354-5098-E737-49B8DEF87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73B0449-56BB-0F51-8B78-91650C994F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76E3CB64-8B34-1930-A499-DB54EF377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08171B5-C85A-FD0A-D4E9-698DB1F57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A7223C2B-2693-5FDC-2B44-CC665DD64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054576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F5FB3BE-DC93-3759-E178-C5079BA9D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EC0A3460-7455-5427-A772-28A86AFD71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15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2AAAB41-47E0-85FA-93E0-249D27C2B4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DA2E13F-951F-5286-FE61-9CE7EE709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459E8A83-5FB6-CF73-2CB7-52A7487B2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2C149B1D-B032-18CD-36EA-FA10F00BA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768473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85E1BAEB-BC82-8CE0-4CEE-C299F4A19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1735041-85F3-81D1-7BAF-6F6085BA21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D11A2FC-98DE-02A6-0927-C46877B5F8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F0A77-E2E3-4932-B7B8-7A71CC8D0F95}" type="datetimeFigureOut">
              <a:rPr lang="en-150" smtClean="0"/>
              <a:t>15/12/2022</a:t>
            </a:fld>
            <a:endParaRPr lang="en-15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D2FCD4F-2E31-DA6D-3E3D-4B73BA655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15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7493FC03-06C9-1170-5A27-3AD907A4F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297C9-BE25-4B77-9729-E8D64A844963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053723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150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C7880F6A-605F-D602-3E93-0372B3758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875" y="0"/>
            <a:ext cx="10550250" cy="6858000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6794412" y="125473"/>
            <a:ext cx="1209567" cy="522515"/>
            <a:chOff x="9747923" y="584896"/>
            <a:chExt cx="1209567" cy="522515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9979824" y="584896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Ka-50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1"/>
            </p:cNvCxnSpPr>
            <p:nvPr/>
          </p:nvCxnSpPr>
          <p:spPr>
            <a:xfrm flipH="1">
              <a:off x="9747923" y="846154"/>
              <a:ext cx="231901" cy="178753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A36A8A72-C402-7DB8-7082-C7A32AEB273E}"/>
              </a:ext>
            </a:extLst>
          </p:cNvPr>
          <p:cNvGrpSpPr/>
          <p:nvPr/>
        </p:nvGrpSpPr>
        <p:grpSpPr>
          <a:xfrm>
            <a:off x="7667389" y="1031348"/>
            <a:ext cx="1354279" cy="522515"/>
            <a:chOff x="9989256" y="666118"/>
            <a:chExt cx="1354279" cy="522515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A0A0CF0C-52CC-EF38-DF20-F1F9AC27DB5D}"/>
                </a:ext>
              </a:extLst>
            </p:cNvPr>
            <p:cNvSpPr/>
            <p:nvPr/>
          </p:nvSpPr>
          <p:spPr>
            <a:xfrm>
              <a:off x="10365869" y="666118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Mi-24P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0CD9B7D9-961B-AE0E-1DD4-B7CB156BE07A}"/>
                </a:ext>
              </a:extLst>
            </p:cNvPr>
            <p:cNvCxnSpPr>
              <a:cxnSpLocks/>
              <a:endCxn id="15" idx="1"/>
            </p:cNvCxnSpPr>
            <p:nvPr/>
          </p:nvCxnSpPr>
          <p:spPr>
            <a:xfrm flipV="1">
              <a:off x="9989256" y="927376"/>
              <a:ext cx="376613" cy="105564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414EE920-BA4D-93F9-C38F-4AFCFB300C48}"/>
              </a:ext>
            </a:extLst>
          </p:cNvPr>
          <p:cNvGrpSpPr/>
          <p:nvPr/>
        </p:nvGrpSpPr>
        <p:grpSpPr>
          <a:xfrm>
            <a:off x="1153712" y="1496440"/>
            <a:ext cx="977666" cy="783773"/>
            <a:chOff x="10019811" y="2361396"/>
            <a:chExt cx="977666" cy="853769"/>
          </a:xfrm>
          <a:solidFill>
            <a:schemeClr val="bg1">
              <a:alpha val="81000"/>
            </a:schemeClr>
          </a:solidFill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DFD1376A-5FB9-D9F4-9254-2FECF2DF2ABB}"/>
                </a:ext>
              </a:extLst>
            </p:cNvPr>
            <p:cNvSpPr/>
            <p:nvPr/>
          </p:nvSpPr>
          <p:spPr>
            <a:xfrm>
              <a:off x="10019811" y="2361396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AH-64D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E0CBD4B4-97B0-C7A1-B06D-7B635493FFA9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10508644" y="2883911"/>
              <a:ext cx="488833" cy="331254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91F9A5EA-EB6E-2843-B9C5-AE9EFB12D745}"/>
              </a:ext>
            </a:extLst>
          </p:cNvPr>
          <p:cNvGrpSpPr/>
          <p:nvPr/>
        </p:nvGrpSpPr>
        <p:grpSpPr>
          <a:xfrm>
            <a:off x="2916457" y="209219"/>
            <a:ext cx="977666" cy="981907"/>
            <a:chOff x="11110639" y="2006405"/>
            <a:chExt cx="977666" cy="981907"/>
          </a:xfrm>
          <a:solidFill>
            <a:schemeClr val="bg1">
              <a:alpha val="81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23B34E5-C591-737E-7A8D-074530F03815}"/>
                </a:ext>
              </a:extLst>
            </p:cNvPr>
            <p:cNvSpPr/>
            <p:nvPr/>
          </p:nvSpPr>
          <p:spPr>
            <a:xfrm>
              <a:off x="11110639" y="2006405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AH-64A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3919BB5-0B62-03DF-F977-66B2C7EFA956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11599472" y="2528920"/>
              <a:ext cx="65821" cy="459392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4370440" y="88918"/>
            <a:ext cx="977666" cy="743980"/>
            <a:chOff x="10352474" y="862227"/>
            <a:chExt cx="977666" cy="743980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0352474" y="862227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AH-1W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  <a:stCxn id="30" idx="2"/>
            </p:cNvCxnSpPr>
            <p:nvPr/>
          </p:nvCxnSpPr>
          <p:spPr>
            <a:xfrm flipH="1">
              <a:off x="10614192" y="1384742"/>
              <a:ext cx="227115" cy="221465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3EA75BAD-6D00-EB30-1F5E-C2227CE92160}"/>
              </a:ext>
            </a:extLst>
          </p:cNvPr>
          <p:cNvGrpSpPr/>
          <p:nvPr/>
        </p:nvGrpSpPr>
        <p:grpSpPr>
          <a:xfrm>
            <a:off x="1402969" y="3775422"/>
            <a:ext cx="977666" cy="760756"/>
            <a:chOff x="10525137" y="1852504"/>
            <a:chExt cx="977666" cy="760756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1EC396C-3DE9-5775-91A5-AE0955E70C81}"/>
                </a:ext>
              </a:extLst>
            </p:cNvPr>
            <p:cNvSpPr/>
            <p:nvPr/>
          </p:nvSpPr>
          <p:spPr>
            <a:xfrm>
              <a:off x="10525137" y="1852504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SA342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A3F375C8-60B1-1D0D-0C8E-616F0BED293A}"/>
                </a:ext>
              </a:extLst>
            </p:cNvPr>
            <p:cNvCxnSpPr>
              <a:cxnSpLocks/>
              <a:stCxn id="48" idx="2"/>
            </p:cNvCxnSpPr>
            <p:nvPr/>
          </p:nvCxnSpPr>
          <p:spPr>
            <a:xfrm>
              <a:off x="11013970" y="2375019"/>
              <a:ext cx="159582" cy="238241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e 49">
            <a:extLst>
              <a:ext uri="{FF2B5EF4-FFF2-40B4-BE49-F238E27FC236}">
                <a16:creationId xmlns:a16="http://schemas.microsoft.com/office/drawing/2014/main" id="{6792B8C1-0DC2-4F88-6CD8-21A50A8D6A20}"/>
              </a:ext>
            </a:extLst>
          </p:cNvPr>
          <p:cNvGrpSpPr/>
          <p:nvPr/>
        </p:nvGrpSpPr>
        <p:grpSpPr>
          <a:xfrm>
            <a:off x="8374260" y="2364645"/>
            <a:ext cx="1548715" cy="522515"/>
            <a:chOff x="9899946" y="1894114"/>
            <a:chExt cx="1548715" cy="522515"/>
          </a:xfrm>
          <a:solidFill>
            <a:schemeClr val="bg1">
              <a:alpha val="81000"/>
            </a:schemeClr>
          </a:solidFill>
        </p:grpSpPr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E86095CD-8224-90FB-F4AD-55642A397576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Mi-24V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D2FA5F16-B3AB-BBA4-01E2-7D5DF4587430}"/>
                </a:ext>
              </a:extLst>
            </p:cNvPr>
            <p:cNvCxnSpPr>
              <a:cxnSpLocks/>
              <a:endCxn id="51" idx="1"/>
            </p:cNvCxnSpPr>
            <p:nvPr/>
          </p:nvCxnSpPr>
          <p:spPr>
            <a:xfrm>
              <a:off x="9899946" y="2086180"/>
              <a:ext cx="571049" cy="69192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uppe 52">
            <a:extLst>
              <a:ext uri="{FF2B5EF4-FFF2-40B4-BE49-F238E27FC236}">
                <a16:creationId xmlns:a16="http://schemas.microsoft.com/office/drawing/2014/main" id="{79DDE81A-CB14-7827-EDE4-FA26989681CA}"/>
              </a:ext>
            </a:extLst>
          </p:cNvPr>
          <p:cNvGrpSpPr/>
          <p:nvPr/>
        </p:nvGrpSpPr>
        <p:grpSpPr>
          <a:xfrm>
            <a:off x="5620802" y="5689401"/>
            <a:ext cx="1387717" cy="522515"/>
            <a:chOff x="10066960" y="1644819"/>
            <a:chExt cx="1387717" cy="522515"/>
          </a:xfrm>
          <a:solidFill>
            <a:schemeClr val="bg1">
              <a:alpha val="81000"/>
            </a:schemeClr>
          </a:solidFill>
        </p:grpSpPr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7C0BB664-2322-2BCE-3D14-7604372BF451}"/>
                </a:ext>
              </a:extLst>
            </p:cNvPr>
            <p:cNvSpPr/>
            <p:nvPr/>
          </p:nvSpPr>
          <p:spPr>
            <a:xfrm>
              <a:off x="10477011" y="1644819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OH-58D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(AFAC)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5" name="Rett linje 54">
              <a:extLst>
                <a:ext uri="{FF2B5EF4-FFF2-40B4-BE49-F238E27FC236}">
                  <a16:creationId xmlns:a16="http://schemas.microsoft.com/office/drawing/2014/main" id="{048E9078-5B2E-CF6B-823D-ACAFFACA1EDF}"/>
                </a:ext>
              </a:extLst>
            </p:cNvPr>
            <p:cNvCxnSpPr>
              <a:cxnSpLocks/>
              <a:stCxn id="54" idx="1"/>
            </p:cNvCxnSpPr>
            <p:nvPr/>
          </p:nvCxnSpPr>
          <p:spPr>
            <a:xfrm flipH="1">
              <a:off x="10066960" y="1906077"/>
              <a:ext cx="410051" cy="65130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e 20">
            <a:extLst>
              <a:ext uri="{FF2B5EF4-FFF2-40B4-BE49-F238E27FC236}">
                <a16:creationId xmlns:a16="http://schemas.microsoft.com/office/drawing/2014/main" id="{63E7C2DB-895A-B193-58FA-04C0136931B1}"/>
              </a:ext>
            </a:extLst>
          </p:cNvPr>
          <p:cNvGrpSpPr/>
          <p:nvPr/>
        </p:nvGrpSpPr>
        <p:grpSpPr>
          <a:xfrm>
            <a:off x="9434142" y="4712368"/>
            <a:ext cx="977666" cy="883902"/>
            <a:chOff x="10470995" y="1532727"/>
            <a:chExt cx="977666" cy="883902"/>
          </a:xfrm>
          <a:solidFill>
            <a:schemeClr val="bg1">
              <a:alpha val="81000"/>
            </a:schemeClr>
          </a:solidFill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82EA671C-C4DE-B4CB-8821-34C016FEF010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Mi-28N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97F0BA5A-2577-1F64-5B33-04E749E3E957}"/>
                </a:ext>
              </a:extLst>
            </p:cNvPr>
            <p:cNvCxnSpPr>
              <a:cxnSpLocks/>
              <a:stCxn id="22" idx="0"/>
            </p:cNvCxnSpPr>
            <p:nvPr/>
          </p:nvCxnSpPr>
          <p:spPr>
            <a:xfrm flipH="1" flipV="1">
              <a:off x="10541179" y="1532727"/>
              <a:ext cx="418649" cy="361387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9553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Bilde 40">
            <a:extLst>
              <a:ext uri="{FF2B5EF4-FFF2-40B4-BE49-F238E27FC236}">
                <a16:creationId xmlns:a16="http://schemas.microsoft.com/office/drawing/2014/main" id="{1F379FCA-18DA-4F7B-2A44-05A21BFA6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309" y="0"/>
            <a:ext cx="8705381" cy="6858000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F3417C71-A6B0-8DFD-4DB8-964872153B96}"/>
              </a:ext>
            </a:extLst>
          </p:cNvPr>
          <p:cNvGrpSpPr/>
          <p:nvPr/>
        </p:nvGrpSpPr>
        <p:grpSpPr>
          <a:xfrm>
            <a:off x="7134225" y="157033"/>
            <a:ext cx="1261965" cy="614492"/>
            <a:chOff x="10042984" y="610197"/>
            <a:chExt cx="1261965" cy="614492"/>
          </a:xfrm>
          <a:solidFill>
            <a:schemeClr val="bg1">
              <a:alpha val="81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21209E1-9597-52DA-809C-7965668BBD5B}"/>
                </a:ext>
              </a:extLst>
            </p:cNvPr>
            <p:cNvSpPr/>
            <p:nvPr/>
          </p:nvSpPr>
          <p:spPr>
            <a:xfrm>
              <a:off x="10327283" y="610197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CH-47D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F2F551F-FC92-E534-E9BC-CF73240A72DF}"/>
                </a:ext>
              </a:extLst>
            </p:cNvPr>
            <p:cNvCxnSpPr>
              <a:cxnSpLocks/>
              <a:stCxn id="12" idx="1"/>
            </p:cNvCxnSpPr>
            <p:nvPr/>
          </p:nvCxnSpPr>
          <p:spPr>
            <a:xfrm flipH="1">
              <a:off x="10042984" y="871455"/>
              <a:ext cx="284299" cy="353234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A36A8A72-C402-7DB8-7082-C7A32AEB273E}"/>
              </a:ext>
            </a:extLst>
          </p:cNvPr>
          <p:cNvGrpSpPr/>
          <p:nvPr/>
        </p:nvGrpSpPr>
        <p:grpSpPr>
          <a:xfrm>
            <a:off x="9039225" y="1468875"/>
            <a:ext cx="1305789" cy="522515"/>
            <a:chOff x="10037746" y="666118"/>
            <a:chExt cx="1305789" cy="522515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A0A0CF0C-52CC-EF38-DF20-F1F9AC27DB5D}"/>
                </a:ext>
              </a:extLst>
            </p:cNvPr>
            <p:cNvSpPr/>
            <p:nvPr/>
          </p:nvSpPr>
          <p:spPr>
            <a:xfrm>
              <a:off x="10365869" y="666118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CH-53E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0CD9B7D9-961B-AE0E-1DD4-B7CB156BE07A}"/>
                </a:ext>
              </a:extLst>
            </p:cNvPr>
            <p:cNvCxnSpPr>
              <a:cxnSpLocks/>
              <a:endCxn id="15" idx="1"/>
            </p:cNvCxnSpPr>
            <p:nvPr/>
          </p:nvCxnSpPr>
          <p:spPr>
            <a:xfrm>
              <a:off x="10037746" y="816493"/>
              <a:ext cx="328123" cy="110883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414EE920-BA4D-93F9-C38F-4AFCFB300C48}"/>
              </a:ext>
            </a:extLst>
          </p:cNvPr>
          <p:cNvGrpSpPr/>
          <p:nvPr/>
        </p:nvGrpSpPr>
        <p:grpSpPr>
          <a:xfrm>
            <a:off x="1939474" y="611434"/>
            <a:ext cx="977666" cy="855417"/>
            <a:chOff x="10019811" y="2361396"/>
            <a:chExt cx="977666" cy="931811"/>
          </a:xfrm>
          <a:solidFill>
            <a:schemeClr val="bg1">
              <a:alpha val="81000"/>
            </a:schemeClr>
          </a:solidFill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DFD1376A-5FB9-D9F4-9254-2FECF2DF2ABB}"/>
                </a:ext>
              </a:extLst>
            </p:cNvPr>
            <p:cNvSpPr/>
            <p:nvPr/>
          </p:nvSpPr>
          <p:spPr>
            <a:xfrm>
              <a:off x="10019811" y="2361396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UH-1H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E0CBD4B4-97B0-C7A1-B06D-7B635493FFA9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10508644" y="2883911"/>
              <a:ext cx="60213" cy="409296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91F9A5EA-EB6E-2843-B9C5-AE9EFB12D745}"/>
              </a:ext>
            </a:extLst>
          </p:cNvPr>
          <p:cNvGrpSpPr/>
          <p:nvPr/>
        </p:nvGrpSpPr>
        <p:grpSpPr>
          <a:xfrm>
            <a:off x="2977353" y="157034"/>
            <a:ext cx="977666" cy="981907"/>
            <a:chOff x="11110639" y="2006405"/>
            <a:chExt cx="977666" cy="981907"/>
          </a:xfrm>
          <a:solidFill>
            <a:schemeClr val="bg1">
              <a:alpha val="81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23B34E5-C591-737E-7A8D-074530F03815}"/>
                </a:ext>
              </a:extLst>
            </p:cNvPr>
            <p:cNvSpPr/>
            <p:nvPr/>
          </p:nvSpPr>
          <p:spPr>
            <a:xfrm>
              <a:off x="11110639" y="2006405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UH-60A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3919BB5-0B62-03DF-F977-66B2C7EFA956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11599472" y="2528920"/>
              <a:ext cx="65821" cy="459392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A857BA05-FBA0-45CF-BE32-EC74B52EACDB}"/>
              </a:ext>
            </a:extLst>
          </p:cNvPr>
          <p:cNvGrpSpPr/>
          <p:nvPr/>
        </p:nvGrpSpPr>
        <p:grpSpPr>
          <a:xfrm>
            <a:off x="4370440" y="88918"/>
            <a:ext cx="977666" cy="752739"/>
            <a:chOff x="10352474" y="862227"/>
            <a:chExt cx="977666" cy="752739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3EFADDC-BFA9-0072-667F-A2D0DC664C59}"/>
                </a:ext>
              </a:extLst>
            </p:cNvPr>
            <p:cNvSpPr/>
            <p:nvPr/>
          </p:nvSpPr>
          <p:spPr>
            <a:xfrm>
              <a:off x="10352474" y="862227"/>
              <a:ext cx="977666" cy="522515"/>
            </a:xfrm>
            <a:prstGeom prst="rect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SH-60B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35B5924-12F3-D6DD-75E9-35DEBE15BC93}"/>
                </a:ext>
              </a:extLst>
            </p:cNvPr>
            <p:cNvCxnSpPr>
              <a:cxnSpLocks/>
              <a:stCxn id="30" idx="2"/>
            </p:cNvCxnSpPr>
            <p:nvPr/>
          </p:nvCxnSpPr>
          <p:spPr>
            <a:xfrm>
              <a:off x="10841307" y="1384742"/>
              <a:ext cx="274702" cy="230224"/>
            </a:xfrm>
            <a:prstGeom prst="line">
              <a:avLst/>
            </a:prstGeom>
            <a:grpFill/>
            <a:ln w="317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e 49">
            <a:extLst>
              <a:ext uri="{FF2B5EF4-FFF2-40B4-BE49-F238E27FC236}">
                <a16:creationId xmlns:a16="http://schemas.microsoft.com/office/drawing/2014/main" id="{6792B8C1-0DC2-4F88-6CD8-21A50A8D6A20}"/>
              </a:ext>
            </a:extLst>
          </p:cNvPr>
          <p:cNvGrpSpPr/>
          <p:nvPr/>
        </p:nvGrpSpPr>
        <p:grpSpPr>
          <a:xfrm>
            <a:off x="2633077" y="5476875"/>
            <a:ext cx="977666" cy="1053520"/>
            <a:chOff x="9775420" y="1192538"/>
            <a:chExt cx="977666" cy="1053520"/>
          </a:xfrm>
          <a:solidFill>
            <a:schemeClr val="bg1">
              <a:alpha val="81000"/>
            </a:schemeClr>
          </a:solidFill>
        </p:grpSpPr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E86095CD-8224-90FB-F4AD-55642A397576}"/>
                </a:ext>
              </a:extLst>
            </p:cNvPr>
            <p:cNvSpPr/>
            <p:nvPr/>
          </p:nvSpPr>
          <p:spPr>
            <a:xfrm>
              <a:off x="9775420" y="1723543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Ka-27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D2FA5F16-B3AB-BBA4-01E2-7D5DF4587430}"/>
                </a:ext>
              </a:extLst>
            </p:cNvPr>
            <p:cNvCxnSpPr>
              <a:cxnSpLocks/>
              <a:endCxn id="51" idx="0"/>
            </p:cNvCxnSpPr>
            <p:nvPr/>
          </p:nvCxnSpPr>
          <p:spPr>
            <a:xfrm flipH="1">
              <a:off x="10264253" y="1192538"/>
              <a:ext cx="107065" cy="531005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e 20">
            <a:extLst>
              <a:ext uri="{FF2B5EF4-FFF2-40B4-BE49-F238E27FC236}">
                <a16:creationId xmlns:a16="http://schemas.microsoft.com/office/drawing/2014/main" id="{63E7C2DB-895A-B193-58FA-04C0136931B1}"/>
              </a:ext>
            </a:extLst>
          </p:cNvPr>
          <p:cNvGrpSpPr/>
          <p:nvPr/>
        </p:nvGrpSpPr>
        <p:grpSpPr>
          <a:xfrm>
            <a:off x="8467725" y="4811158"/>
            <a:ext cx="1388456" cy="522515"/>
            <a:chOff x="10060205" y="1894114"/>
            <a:chExt cx="1388456" cy="522515"/>
          </a:xfrm>
          <a:solidFill>
            <a:schemeClr val="bg1">
              <a:alpha val="81000"/>
            </a:schemeClr>
          </a:solidFill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82EA671C-C4DE-B4CB-8821-34C016FEF010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Mi-26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97F0BA5A-2577-1F64-5B33-04E749E3E9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60205" y="2155371"/>
              <a:ext cx="410790" cy="166335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D409F689-0D38-39B1-B0B3-1F32D430A0BA}"/>
              </a:ext>
            </a:extLst>
          </p:cNvPr>
          <p:cNvGrpSpPr/>
          <p:nvPr/>
        </p:nvGrpSpPr>
        <p:grpSpPr>
          <a:xfrm>
            <a:off x="4728981" y="5535219"/>
            <a:ext cx="977666" cy="945321"/>
            <a:chOff x="9912774" y="1072137"/>
            <a:chExt cx="977666" cy="945321"/>
          </a:xfrm>
          <a:solidFill>
            <a:schemeClr val="bg1">
              <a:alpha val="81000"/>
            </a:schemeClr>
          </a:solidFill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7804CB61-E308-04CB-0982-268B3B79A4A9}"/>
                </a:ext>
              </a:extLst>
            </p:cNvPr>
            <p:cNvSpPr/>
            <p:nvPr/>
          </p:nvSpPr>
          <p:spPr>
            <a:xfrm>
              <a:off x="9912774" y="1494943"/>
              <a:ext cx="977666" cy="522515"/>
            </a:xfrm>
            <a:prstGeom prst="rect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Mi-8MTV2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C74FFF00-C44D-1EE4-33EB-B8E912D0AA4B}"/>
                </a:ext>
              </a:extLst>
            </p:cNvPr>
            <p:cNvCxnSpPr>
              <a:cxnSpLocks/>
              <a:endCxn id="18" idx="0"/>
            </p:cNvCxnSpPr>
            <p:nvPr/>
          </p:nvCxnSpPr>
          <p:spPr>
            <a:xfrm flipH="1">
              <a:off x="10401607" y="1072137"/>
              <a:ext cx="114384" cy="422806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18138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20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Per Feet</dc:creator>
  <cp:lastModifiedBy>Per Feet</cp:lastModifiedBy>
  <cp:revision>2</cp:revision>
  <dcterms:created xsi:type="dcterms:W3CDTF">2022-11-07T18:32:26Z</dcterms:created>
  <dcterms:modified xsi:type="dcterms:W3CDTF">2022-12-15T18:15:46Z</dcterms:modified>
</cp:coreProperties>
</file>