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9" r:id="rId3"/>
    <p:sldId id="256" r:id="rId4"/>
    <p:sldId id="257" r:id="rId5"/>
    <p:sldId id="258" r:id="rId6"/>
    <p:sldId id="262" r:id="rId7"/>
    <p:sldId id="261" r:id="rId8"/>
    <p:sldId id="263" r:id="rId9"/>
    <p:sldId id="260" r:id="rId10"/>
    <p:sldId id="264" r:id="rId11"/>
    <p:sldId id="265" r:id="rId12"/>
  </p:sldIdLst>
  <p:sldSz cx="12192000" cy="6858000"/>
  <p:notesSz cx="6858000" cy="9144000"/>
  <p:defaultTextStyle>
    <a:defPPr>
      <a:defRPr lang="en-150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17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 Feet" userId="a88ecb6bd7bd4b84" providerId="LiveId" clId="{AF78A58A-BCED-49C9-8D84-379642056F86}"/>
    <pc:docChg chg="modSld">
      <pc:chgData name="Per Feet" userId="a88ecb6bd7bd4b84" providerId="LiveId" clId="{AF78A58A-BCED-49C9-8D84-379642056F86}" dt="2022-12-15T18:08:43.110" v="23" actId="14100"/>
      <pc:docMkLst>
        <pc:docMk/>
      </pc:docMkLst>
      <pc:sldChg chg="modSp mod">
        <pc:chgData name="Per Feet" userId="a88ecb6bd7bd4b84" providerId="LiveId" clId="{AF78A58A-BCED-49C9-8D84-379642056F86}" dt="2022-12-15T18:05:04.864" v="4" actId="692"/>
        <pc:sldMkLst>
          <pc:docMk/>
          <pc:sldMk cId="3549553187" sldId="256"/>
        </pc:sldMkLst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6" creationId="{3B4A3270-CBF6-44B7-17C8-2C02202FD960}"/>
          </ac:spMkLst>
        </pc:spChg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15" creationId="{A0A0CF0C-52CC-EF38-DF20-F1F9AC27DB5D}"/>
          </ac:spMkLst>
        </pc:spChg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18" creationId="{45D13795-0D9A-DCAC-E951-62B13CB480B4}"/>
          </ac:spMkLst>
        </pc:spChg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24" creationId="{DFD1376A-5FB9-D9F4-9254-2FECF2DF2ABB}"/>
          </ac:spMkLst>
        </pc:spChg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27" creationId="{923B34E5-C591-737E-7A8D-074530F03815}"/>
          </ac:spMkLst>
        </pc:spChg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51" creationId="{E86095CD-8224-90FB-F4AD-55642A397576}"/>
          </ac:spMkLst>
        </pc:spChg>
        <pc:spChg chg="mod">
          <ac:chgData name="Per Feet" userId="a88ecb6bd7bd4b84" providerId="LiveId" clId="{AF78A58A-BCED-49C9-8D84-379642056F86}" dt="2022-12-15T18:05:04.864" v="4" actId="692"/>
          <ac:spMkLst>
            <pc:docMk/>
            <pc:sldMk cId="3549553187" sldId="256"/>
            <ac:spMk id="54" creationId="{7C0BB664-2322-2BCE-3D14-7604372BF451}"/>
          </ac:spMkLst>
        </pc:sp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8" creationId="{188A9603-51DB-8D1C-F52A-F30F6194BA7D}"/>
          </ac:cxnSpMkLst>
        </pc:cxn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16" creationId="{0CD9B7D9-961B-AE0E-1DD4-B7CB156BE07A}"/>
          </ac:cxnSpMkLst>
        </pc:cxn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19" creationId="{09D9A1B5-6370-42CF-5612-F32C242EF9CE}"/>
          </ac:cxnSpMkLst>
        </pc:cxn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25" creationId="{E0CBD4B4-97B0-C7A1-B06D-7B635493FFA9}"/>
          </ac:cxnSpMkLst>
        </pc:cxn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28" creationId="{53919BB5-0B62-03DF-F977-66B2C7EFA956}"/>
          </ac:cxnSpMkLst>
        </pc:cxn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52" creationId="{D2FA5F16-B3AB-BBA4-01E2-7D5DF4587430}"/>
          </ac:cxnSpMkLst>
        </pc:cxnChg>
        <pc:cxnChg chg="mod">
          <ac:chgData name="Per Feet" userId="a88ecb6bd7bd4b84" providerId="LiveId" clId="{AF78A58A-BCED-49C9-8D84-379642056F86}" dt="2022-12-15T18:05:04.864" v="4" actId="692"/>
          <ac:cxnSpMkLst>
            <pc:docMk/>
            <pc:sldMk cId="3549553187" sldId="256"/>
            <ac:cxnSpMk id="55" creationId="{048E9078-5B2E-CF6B-823D-ACAFFACA1EDF}"/>
          </ac:cxnSpMkLst>
        </pc:cxnChg>
      </pc:sldChg>
      <pc:sldChg chg="modSp mod">
        <pc:chgData name="Per Feet" userId="a88ecb6bd7bd4b84" providerId="LiveId" clId="{AF78A58A-BCED-49C9-8D84-379642056F86}" dt="2022-12-15T18:05:19.527" v="5" actId="692"/>
        <pc:sldMkLst>
          <pc:docMk/>
          <pc:sldMk cId="4176328796" sldId="257"/>
        </pc:sldMkLst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6" creationId="{3B4A3270-CBF6-44B7-17C8-2C02202FD960}"/>
          </ac:spMkLst>
        </pc:spChg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15" creationId="{A0A0CF0C-52CC-EF38-DF20-F1F9AC27DB5D}"/>
          </ac:spMkLst>
        </pc:spChg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18" creationId="{45D13795-0D9A-DCAC-E951-62B13CB480B4}"/>
          </ac:spMkLst>
        </pc:spChg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24" creationId="{DFD1376A-5FB9-D9F4-9254-2FECF2DF2ABB}"/>
          </ac:spMkLst>
        </pc:spChg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27" creationId="{923B34E5-C591-737E-7A8D-074530F03815}"/>
          </ac:spMkLst>
        </pc:spChg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51" creationId="{E86095CD-8224-90FB-F4AD-55642A397576}"/>
          </ac:spMkLst>
        </pc:spChg>
        <pc:spChg chg="mod">
          <ac:chgData name="Per Feet" userId="a88ecb6bd7bd4b84" providerId="LiveId" clId="{AF78A58A-BCED-49C9-8D84-379642056F86}" dt="2022-12-15T18:05:19.527" v="5" actId="692"/>
          <ac:spMkLst>
            <pc:docMk/>
            <pc:sldMk cId="4176328796" sldId="257"/>
            <ac:spMk id="66" creationId="{24E7AAF3-C4FF-1BD7-EFC5-B5D1367263FB}"/>
          </ac:spMkLst>
        </pc:sp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8" creationId="{188A9603-51DB-8D1C-F52A-F30F6194BA7D}"/>
          </ac:cxnSpMkLst>
        </pc:cxn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16" creationId="{0CD9B7D9-961B-AE0E-1DD4-B7CB156BE07A}"/>
          </ac:cxnSpMkLst>
        </pc:cxn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19" creationId="{09D9A1B5-6370-42CF-5612-F32C242EF9CE}"/>
          </ac:cxnSpMkLst>
        </pc:cxn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25" creationId="{E0CBD4B4-97B0-C7A1-B06D-7B635493FFA9}"/>
          </ac:cxnSpMkLst>
        </pc:cxn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28" creationId="{53919BB5-0B62-03DF-F977-66B2C7EFA956}"/>
          </ac:cxnSpMkLst>
        </pc:cxn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52" creationId="{D2FA5F16-B3AB-BBA4-01E2-7D5DF4587430}"/>
          </ac:cxnSpMkLst>
        </pc:cxnChg>
        <pc:cxnChg chg="mod">
          <ac:chgData name="Per Feet" userId="a88ecb6bd7bd4b84" providerId="LiveId" clId="{AF78A58A-BCED-49C9-8D84-379642056F86}" dt="2022-12-15T18:05:19.527" v="5" actId="692"/>
          <ac:cxnSpMkLst>
            <pc:docMk/>
            <pc:sldMk cId="4176328796" sldId="257"/>
            <ac:cxnSpMk id="67" creationId="{DBB0779D-C194-870C-FCA1-E47E58FAC1C7}"/>
          </ac:cxnSpMkLst>
        </pc:cxnChg>
      </pc:sldChg>
      <pc:sldChg chg="modSp mod">
        <pc:chgData name="Per Feet" userId="a88ecb6bd7bd4b84" providerId="LiveId" clId="{AF78A58A-BCED-49C9-8D84-379642056F86}" dt="2022-12-15T18:05:58.777" v="7" actId="692"/>
        <pc:sldMkLst>
          <pc:docMk/>
          <pc:sldMk cId="1978434246" sldId="258"/>
        </pc:sldMkLst>
        <pc:spChg chg="mod">
          <ac:chgData name="Per Feet" userId="a88ecb6bd7bd4b84" providerId="LiveId" clId="{AF78A58A-BCED-49C9-8D84-379642056F86}" dt="2022-12-15T18:05:49.123" v="6" actId="692"/>
          <ac:spMkLst>
            <pc:docMk/>
            <pc:sldMk cId="1978434246" sldId="258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5:49.123" v="6" actId="692"/>
          <ac:spMkLst>
            <pc:docMk/>
            <pc:sldMk cId="1978434246" sldId="258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5:49.123" v="6" actId="692"/>
          <ac:spMkLst>
            <pc:docMk/>
            <pc:sldMk cId="1978434246" sldId="258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5:58.777" v="7" actId="692"/>
          <ac:spMkLst>
            <pc:docMk/>
            <pc:sldMk cId="1978434246" sldId="258"/>
            <ac:spMk id="51" creationId="{E86095CD-8224-90FB-F4AD-55642A397576}"/>
          </ac:spMkLst>
        </pc:spChg>
        <pc:spChg chg="mod">
          <ac:chgData name="Per Feet" userId="a88ecb6bd7bd4b84" providerId="LiveId" clId="{AF78A58A-BCED-49C9-8D84-379642056F86}" dt="2022-12-15T18:05:49.123" v="6" actId="692"/>
          <ac:spMkLst>
            <pc:docMk/>
            <pc:sldMk cId="1978434246" sldId="258"/>
            <ac:spMk id="66" creationId="{24E7AAF3-C4FF-1BD7-EFC5-B5D1367263FB}"/>
          </ac:spMkLst>
        </pc:spChg>
        <pc:cxnChg chg="mod">
          <ac:chgData name="Per Feet" userId="a88ecb6bd7bd4b84" providerId="LiveId" clId="{AF78A58A-BCED-49C9-8D84-379642056F86}" dt="2022-12-15T18:05:49.123" v="6" actId="692"/>
          <ac:cxnSpMkLst>
            <pc:docMk/>
            <pc:sldMk cId="1978434246" sldId="258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5:49.123" v="6" actId="692"/>
          <ac:cxnSpMkLst>
            <pc:docMk/>
            <pc:sldMk cId="1978434246" sldId="258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5:49.123" v="6" actId="692"/>
          <ac:cxnSpMkLst>
            <pc:docMk/>
            <pc:sldMk cId="1978434246" sldId="258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5:58.777" v="7" actId="692"/>
          <ac:cxnSpMkLst>
            <pc:docMk/>
            <pc:sldMk cId="1978434246" sldId="258"/>
            <ac:cxnSpMk id="52" creationId="{D2FA5F16-B3AB-BBA4-01E2-7D5DF4587430}"/>
          </ac:cxnSpMkLst>
        </pc:cxnChg>
        <pc:cxnChg chg="mod">
          <ac:chgData name="Per Feet" userId="a88ecb6bd7bd4b84" providerId="LiveId" clId="{AF78A58A-BCED-49C9-8D84-379642056F86}" dt="2022-12-15T18:05:49.123" v="6" actId="692"/>
          <ac:cxnSpMkLst>
            <pc:docMk/>
            <pc:sldMk cId="1978434246" sldId="258"/>
            <ac:cxnSpMk id="67" creationId="{DBB0779D-C194-870C-FCA1-E47E58FAC1C7}"/>
          </ac:cxnSpMkLst>
        </pc:cxnChg>
      </pc:sldChg>
      <pc:sldChg chg="modSp mod">
        <pc:chgData name="Per Feet" userId="a88ecb6bd7bd4b84" providerId="LiveId" clId="{AF78A58A-BCED-49C9-8D84-379642056F86}" dt="2022-12-15T18:04:45.412" v="3" actId="692"/>
        <pc:sldMkLst>
          <pc:docMk/>
          <pc:sldMk cId="4016390345" sldId="259"/>
        </pc:sldMkLst>
        <pc:spChg chg="mod">
          <ac:chgData name="Per Feet" userId="a88ecb6bd7bd4b84" providerId="LiveId" clId="{AF78A58A-BCED-49C9-8D84-379642056F86}" dt="2022-12-15T18:04:39.253" v="2" actId="692"/>
          <ac:spMkLst>
            <pc:docMk/>
            <pc:sldMk cId="4016390345" sldId="259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4:39.253" v="2" actId="692"/>
          <ac:spMkLst>
            <pc:docMk/>
            <pc:sldMk cId="4016390345" sldId="259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4:45.412" v="3" actId="692"/>
          <ac:spMkLst>
            <pc:docMk/>
            <pc:sldMk cId="4016390345" sldId="259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4:45.412" v="3" actId="692"/>
          <ac:spMkLst>
            <pc:docMk/>
            <pc:sldMk cId="4016390345" sldId="259"/>
            <ac:spMk id="66" creationId="{24E7AAF3-C4FF-1BD7-EFC5-B5D1367263FB}"/>
          </ac:spMkLst>
        </pc:spChg>
        <pc:cxnChg chg="mod">
          <ac:chgData name="Per Feet" userId="a88ecb6bd7bd4b84" providerId="LiveId" clId="{AF78A58A-BCED-49C9-8D84-379642056F86}" dt="2022-12-15T18:04:39.253" v="2" actId="692"/>
          <ac:cxnSpMkLst>
            <pc:docMk/>
            <pc:sldMk cId="4016390345" sldId="259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4:39.253" v="2" actId="692"/>
          <ac:cxnSpMkLst>
            <pc:docMk/>
            <pc:sldMk cId="4016390345" sldId="259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4:45.412" v="3" actId="692"/>
          <ac:cxnSpMkLst>
            <pc:docMk/>
            <pc:sldMk cId="4016390345" sldId="259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4:45.412" v="3" actId="692"/>
          <ac:cxnSpMkLst>
            <pc:docMk/>
            <pc:sldMk cId="4016390345" sldId="259"/>
            <ac:cxnSpMk id="67" creationId="{DBB0779D-C194-870C-FCA1-E47E58FAC1C7}"/>
          </ac:cxnSpMkLst>
        </pc:cxnChg>
      </pc:sldChg>
      <pc:sldChg chg="modSp mod">
        <pc:chgData name="Per Feet" userId="a88ecb6bd7bd4b84" providerId="LiveId" clId="{AF78A58A-BCED-49C9-8D84-379642056F86}" dt="2022-12-15T18:07:46.259" v="17" actId="692"/>
        <pc:sldMkLst>
          <pc:docMk/>
          <pc:sldMk cId="2860761829" sldId="260"/>
        </pc:sldMkLst>
        <pc:spChg chg="mod">
          <ac:chgData name="Per Feet" userId="a88ecb6bd7bd4b84" providerId="LiveId" clId="{AF78A58A-BCED-49C9-8D84-379642056F86}" dt="2022-12-15T18:07:42.661" v="16" actId="692"/>
          <ac:spMkLst>
            <pc:docMk/>
            <pc:sldMk cId="2860761829" sldId="260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7:42.661" v="16" actId="692"/>
          <ac:spMkLst>
            <pc:docMk/>
            <pc:sldMk cId="2860761829" sldId="260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7:46.259" v="17" actId="692"/>
          <ac:spMkLst>
            <pc:docMk/>
            <pc:sldMk cId="2860761829" sldId="260"/>
            <ac:spMk id="66" creationId="{24E7AAF3-C4FF-1BD7-EFC5-B5D1367263FB}"/>
          </ac:spMkLst>
        </pc:spChg>
        <pc:cxnChg chg="mod">
          <ac:chgData name="Per Feet" userId="a88ecb6bd7bd4b84" providerId="LiveId" clId="{AF78A58A-BCED-49C9-8D84-379642056F86}" dt="2022-12-15T18:07:42.661" v="16" actId="692"/>
          <ac:cxnSpMkLst>
            <pc:docMk/>
            <pc:sldMk cId="2860761829" sldId="260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7:42.661" v="16" actId="692"/>
          <ac:cxnSpMkLst>
            <pc:docMk/>
            <pc:sldMk cId="2860761829" sldId="260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7:46.259" v="17" actId="692"/>
          <ac:cxnSpMkLst>
            <pc:docMk/>
            <pc:sldMk cId="2860761829" sldId="260"/>
            <ac:cxnSpMk id="67" creationId="{DBB0779D-C194-870C-FCA1-E47E58FAC1C7}"/>
          </ac:cxnSpMkLst>
        </pc:cxnChg>
      </pc:sldChg>
      <pc:sldChg chg="modSp mod">
        <pc:chgData name="Per Feet" userId="a88ecb6bd7bd4b84" providerId="LiveId" clId="{AF78A58A-BCED-49C9-8D84-379642056F86}" dt="2022-12-15T18:07:02.393" v="13" actId="692"/>
        <pc:sldMkLst>
          <pc:docMk/>
          <pc:sldMk cId="1312337302" sldId="261"/>
        </pc:sldMkLst>
        <pc:spChg chg="mod">
          <ac:chgData name="Per Feet" userId="a88ecb6bd7bd4b84" providerId="LiveId" clId="{AF78A58A-BCED-49C9-8D84-379642056F86}" dt="2022-12-15T18:06:45.247" v="10" actId="692"/>
          <ac:spMkLst>
            <pc:docMk/>
            <pc:sldMk cId="1312337302" sldId="261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6:45.247" v="10" actId="692"/>
          <ac:spMkLst>
            <pc:docMk/>
            <pc:sldMk cId="1312337302" sldId="261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7:02.393" v="13" actId="692"/>
          <ac:spMkLst>
            <pc:docMk/>
            <pc:sldMk cId="1312337302" sldId="261"/>
            <ac:spMk id="66" creationId="{24E7AAF3-C4FF-1BD7-EFC5-B5D1367263FB}"/>
          </ac:spMkLst>
        </pc:spChg>
        <pc:cxnChg chg="mod">
          <ac:chgData name="Per Feet" userId="a88ecb6bd7bd4b84" providerId="LiveId" clId="{AF78A58A-BCED-49C9-8D84-379642056F86}" dt="2022-12-15T18:06:45.247" v="10" actId="692"/>
          <ac:cxnSpMkLst>
            <pc:docMk/>
            <pc:sldMk cId="1312337302" sldId="261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6:45.247" v="10" actId="692"/>
          <ac:cxnSpMkLst>
            <pc:docMk/>
            <pc:sldMk cId="1312337302" sldId="261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7:02.393" v="13" actId="692"/>
          <ac:cxnSpMkLst>
            <pc:docMk/>
            <pc:sldMk cId="1312337302" sldId="261"/>
            <ac:cxnSpMk id="67" creationId="{DBB0779D-C194-870C-FCA1-E47E58FAC1C7}"/>
          </ac:cxnSpMkLst>
        </pc:cxnChg>
      </pc:sldChg>
      <pc:sldChg chg="modSp mod">
        <pc:chgData name="Per Feet" userId="a88ecb6bd7bd4b84" providerId="LiveId" clId="{AF78A58A-BCED-49C9-8D84-379642056F86}" dt="2022-12-15T18:06:30.203" v="9" actId="692"/>
        <pc:sldMkLst>
          <pc:docMk/>
          <pc:sldMk cId="1190986587" sldId="262"/>
        </pc:sldMkLst>
        <pc:spChg chg="mod">
          <ac:chgData name="Per Feet" userId="a88ecb6bd7bd4b84" providerId="LiveId" clId="{AF78A58A-BCED-49C9-8D84-379642056F86}" dt="2022-12-15T18:06:22.216" v="8" actId="692"/>
          <ac:spMkLst>
            <pc:docMk/>
            <pc:sldMk cId="1190986587" sldId="262"/>
            <ac:spMk id="6" creationId="{3B4A3270-CBF6-44B7-17C8-2C02202FD960}"/>
          </ac:spMkLst>
        </pc:spChg>
        <pc:spChg chg="mod">
          <ac:chgData name="Per Feet" userId="a88ecb6bd7bd4b84" providerId="LiveId" clId="{AF78A58A-BCED-49C9-8D84-379642056F86}" dt="2022-12-15T18:06:22.216" v="8" actId="692"/>
          <ac:spMkLst>
            <pc:docMk/>
            <pc:sldMk cId="1190986587" sldId="262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6:30.203" v="9" actId="692"/>
          <ac:spMkLst>
            <pc:docMk/>
            <pc:sldMk cId="1190986587" sldId="262"/>
            <ac:spMk id="15" creationId="{A0A0CF0C-52CC-EF38-DF20-F1F9AC27DB5D}"/>
          </ac:spMkLst>
        </pc:spChg>
        <pc:spChg chg="mod">
          <ac:chgData name="Per Feet" userId="a88ecb6bd7bd4b84" providerId="LiveId" clId="{AF78A58A-BCED-49C9-8D84-379642056F86}" dt="2022-12-15T18:06:22.216" v="8" actId="692"/>
          <ac:spMkLst>
            <pc:docMk/>
            <pc:sldMk cId="1190986587" sldId="262"/>
            <ac:spMk id="18" creationId="{45D13795-0D9A-DCAC-E951-62B13CB480B4}"/>
          </ac:spMkLst>
        </pc:spChg>
        <pc:spChg chg="mod">
          <ac:chgData name="Per Feet" userId="a88ecb6bd7bd4b84" providerId="LiveId" clId="{AF78A58A-BCED-49C9-8D84-379642056F86}" dt="2022-12-15T18:06:30.203" v="9" actId="692"/>
          <ac:spMkLst>
            <pc:docMk/>
            <pc:sldMk cId="1190986587" sldId="262"/>
            <ac:spMk id="24" creationId="{DFD1376A-5FB9-D9F4-9254-2FECF2DF2ABB}"/>
          </ac:spMkLst>
        </pc:spChg>
        <pc:spChg chg="mod">
          <ac:chgData name="Per Feet" userId="a88ecb6bd7bd4b84" providerId="LiveId" clId="{AF78A58A-BCED-49C9-8D84-379642056F86}" dt="2022-12-15T18:06:30.203" v="9" actId="692"/>
          <ac:spMkLst>
            <pc:docMk/>
            <pc:sldMk cId="1190986587" sldId="262"/>
            <ac:spMk id="27" creationId="{923B34E5-C591-737E-7A8D-074530F03815}"/>
          </ac:spMkLst>
        </pc:spChg>
        <pc:spChg chg="mod">
          <ac:chgData name="Per Feet" userId="a88ecb6bd7bd4b84" providerId="LiveId" clId="{AF78A58A-BCED-49C9-8D84-379642056F86}" dt="2022-12-15T18:06:22.216" v="8" actId="692"/>
          <ac:spMkLst>
            <pc:docMk/>
            <pc:sldMk cId="1190986587" sldId="262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6:30.203" v="9" actId="692"/>
          <ac:spMkLst>
            <pc:docMk/>
            <pc:sldMk cId="1190986587" sldId="262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6:22.216" v="8" actId="692"/>
          <ac:spMkLst>
            <pc:docMk/>
            <pc:sldMk cId="1190986587" sldId="262"/>
            <ac:spMk id="51" creationId="{E86095CD-8224-90FB-F4AD-55642A397576}"/>
          </ac:spMkLst>
        </pc:spChg>
        <pc:spChg chg="mod">
          <ac:chgData name="Per Feet" userId="a88ecb6bd7bd4b84" providerId="LiveId" clId="{AF78A58A-BCED-49C9-8D84-379642056F86}" dt="2022-12-15T18:06:30.203" v="9" actId="692"/>
          <ac:spMkLst>
            <pc:docMk/>
            <pc:sldMk cId="1190986587" sldId="262"/>
            <ac:spMk id="66" creationId="{24E7AAF3-C4FF-1BD7-EFC5-B5D1367263FB}"/>
          </ac:spMkLst>
        </pc:spChg>
        <pc:cxnChg chg="mod">
          <ac:chgData name="Per Feet" userId="a88ecb6bd7bd4b84" providerId="LiveId" clId="{AF78A58A-BCED-49C9-8D84-379642056F86}" dt="2022-12-15T18:06:22.216" v="8" actId="692"/>
          <ac:cxnSpMkLst>
            <pc:docMk/>
            <pc:sldMk cId="1190986587" sldId="262"/>
            <ac:cxnSpMk id="8" creationId="{188A9603-51DB-8D1C-F52A-F30F6194BA7D}"/>
          </ac:cxnSpMkLst>
        </pc:cxnChg>
        <pc:cxnChg chg="mod">
          <ac:chgData name="Per Feet" userId="a88ecb6bd7bd4b84" providerId="LiveId" clId="{AF78A58A-BCED-49C9-8D84-379642056F86}" dt="2022-12-15T18:06:22.216" v="8" actId="692"/>
          <ac:cxnSpMkLst>
            <pc:docMk/>
            <pc:sldMk cId="1190986587" sldId="262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6:30.203" v="9" actId="692"/>
          <ac:cxnSpMkLst>
            <pc:docMk/>
            <pc:sldMk cId="1190986587" sldId="262"/>
            <ac:cxnSpMk id="16" creationId="{0CD9B7D9-961B-AE0E-1DD4-B7CB156BE07A}"/>
          </ac:cxnSpMkLst>
        </pc:cxnChg>
        <pc:cxnChg chg="mod">
          <ac:chgData name="Per Feet" userId="a88ecb6bd7bd4b84" providerId="LiveId" clId="{AF78A58A-BCED-49C9-8D84-379642056F86}" dt="2022-12-15T18:06:22.216" v="8" actId="692"/>
          <ac:cxnSpMkLst>
            <pc:docMk/>
            <pc:sldMk cId="1190986587" sldId="262"/>
            <ac:cxnSpMk id="19" creationId="{09D9A1B5-6370-42CF-5612-F32C242EF9CE}"/>
          </ac:cxnSpMkLst>
        </pc:cxnChg>
        <pc:cxnChg chg="mod">
          <ac:chgData name="Per Feet" userId="a88ecb6bd7bd4b84" providerId="LiveId" clId="{AF78A58A-BCED-49C9-8D84-379642056F86}" dt="2022-12-15T18:06:30.203" v="9" actId="692"/>
          <ac:cxnSpMkLst>
            <pc:docMk/>
            <pc:sldMk cId="1190986587" sldId="262"/>
            <ac:cxnSpMk id="25" creationId="{E0CBD4B4-97B0-C7A1-B06D-7B635493FFA9}"/>
          </ac:cxnSpMkLst>
        </pc:cxnChg>
        <pc:cxnChg chg="mod">
          <ac:chgData name="Per Feet" userId="a88ecb6bd7bd4b84" providerId="LiveId" clId="{AF78A58A-BCED-49C9-8D84-379642056F86}" dt="2022-12-15T18:06:30.203" v="9" actId="692"/>
          <ac:cxnSpMkLst>
            <pc:docMk/>
            <pc:sldMk cId="1190986587" sldId="262"/>
            <ac:cxnSpMk id="28" creationId="{53919BB5-0B62-03DF-F977-66B2C7EFA956}"/>
          </ac:cxnSpMkLst>
        </pc:cxnChg>
        <pc:cxnChg chg="mod">
          <ac:chgData name="Per Feet" userId="a88ecb6bd7bd4b84" providerId="LiveId" clId="{AF78A58A-BCED-49C9-8D84-379642056F86}" dt="2022-12-15T18:06:22.216" v="8" actId="692"/>
          <ac:cxnSpMkLst>
            <pc:docMk/>
            <pc:sldMk cId="1190986587" sldId="262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6:30.203" v="9" actId="692"/>
          <ac:cxnSpMkLst>
            <pc:docMk/>
            <pc:sldMk cId="1190986587" sldId="262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6:22.216" v="8" actId="692"/>
          <ac:cxnSpMkLst>
            <pc:docMk/>
            <pc:sldMk cId="1190986587" sldId="262"/>
            <ac:cxnSpMk id="52" creationId="{D2FA5F16-B3AB-BBA4-01E2-7D5DF4587430}"/>
          </ac:cxnSpMkLst>
        </pc:cxnChg>
        <pc:cxnChg chg="mod">
          <ac:chgData name="Per Feet" userId="a88ecb6bd7bd4b84" providerId="LiveId" clId="{AF78A58A-BCED-49C9-8D84-379642056F86}" dt="2022-12-15T18:06:30.203" v="9" actId="692"/>
          <ac:cxnSpMkLst>
            <pc:docMk/>
            <pc:sldMk cId="1190986587" sldId="262"/>
            <ac:cxnSpMk id="67" creationId="{DBB0779D-C194-870C-FCA1-E47E58FAC1C7}"/>
          </ac:cxnSpMkLst>
        </pc:cxnChg>
      </pc:sldChg>
      <pc:sldChg chg="modSp mod">
        <pc:chgData name="Per Feet" userId="a88ecb6bd7bd4b84" providerId="LiveId" clId="{AF78A58A-BCED-49C9-8D84-379642056F86}" dt="2022-12-15T18:07:31.448" v="15" actId="692"/>
        <pc:sldMkLst>
          <pc:docMk/>
          <pc:sldMk cId="1776266940" sldId="263"/>
        </pc:sldMkLst>
        <pc:spChg chg="mod">
          <ac:chgData name="Per Feet" userId="a88ecb6bd7bd4b84" providerId="LiveId" clId="{AF78A58A-BCED-49C9-8D84-379642056F86}" dt="2022-12-15T18:07:31.448" v="15" actId="692"/>
          <ac:spMkLst>
            <pc:docMk/>
            <pc:sldMk cId="1776266940" sldId="263"/>
            <ac:spMk id="9" creationId="{42E925F8-3C64-B96A-5758-7290B318D5E0}"/>
          </ac:spMkLst>
        </pc:spChg>
        <pc:spChg chg="mod">
          <ac:chgData name="Per Feet" userId="a88ecb6bd7bd4b84" providerId="LiveId" clId="{AF78A58A-BCED-49C9-8D84-379642056F86}" dt="2022-12-15T18:07:24.122" v="14" actId="692"/>
          <ac:spMkLst>
            <pc:docMk/>
            <pc:sldMk cId="1776266940" sldId="263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7:24.122" v="14" actId="692"/>
          <ac:spMkLst>
            <pc:docMk/>
            <pc:sldMk cId="1776266940" sldId="263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7:31.448" v="15" actId="692"/>
          <ac:spMkLst>
            <pc:docMk/>
            <pc:sldMk cId="1776266940" sldId="263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7:24.122" v="14" actId="692"/>
          <ac:spMkLst>
            <pc:docMk/>
            <pc:sldMk cId="1776266940" sldId="263"/>
            <ac:spMk id="51" creationId="{E86095CD-8224-90FB-F4AD-55642A397576}"/>
          </ac:spMkLst>
        </pc:spChg>
        <pc:spChg chg="mod">
          <ac:chgData name="Per Feet" userId="a88ecb6bd7bd4b84" providerId="LiveId" clId="{AF78A58A-BCED-49C9-8D84-379642056F86}" dt="2022-12-15T18:07:31.448" v="15" actId="692"/>
          <ac:spMkLst>
            <pc:docMk/>
            <pc:sldMk cId="1776266940" sldId="263"/>
            <ac:spMk id="66" creationId="{24E7AAF3-C4FF-1BD7-EFC5-B5D1367263FB}"/>
          </ac:spMkLst>
        </pc:spChg>
        <pc:cxnChg chg="mod">
          <ac:chgData name="Per Feet" userId="a88ecb6bd7bd4b84" providerId="LiveId" clId="{AF78A58A-BCED-49C9-8D84-379642056F86}" dt="2022-12-15T18:07:31.448" v="15" actId="692"/>
          <ac:cxnSpMkLst>
            <pc:docMk/>
            <pc:sldMk cId="1776266940" sldId="263"/>
            <ac:cxnSpMk id="10" creationId="{A0A8F334-36B1-226D-EC9D-512EC30966D4}"/>
          </ac:cxnSpMkLst>
        </pc:cxnChg>
        <pc:cxnChg chg="mod">
          <ac:chgData name="Per Feet" userId="a88ecb6bd7bd4b84" providerId="LiveId" clId="{AF78A58A-BCED-49C9-8D84-379642056F86}" dt="2022-12-15T18:07:24.122" v="14" actId="692"/>
          <ac:cxnSpMkLst>
            <pc:docMk/>
            <pc:sldMk cId="1776266940" sldId="263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7:24.122" v="14" actId="692"/>
          <ac:cxnSpMkLst>
            <pc:docMk/>
            <pc:sldMk cId="1776266940" sldId="263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7:31.448" v="15" actId="692"/>
          <ac:cxnSpMkLst>
            <pc:docMk/>
            <pc:sldMk cId="1776266940" sldId="263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7:24.122" v="14" actId="692"/>
          <ac:cxnSpMkLst>
            <pc:docMk/>
            <pc:sldMk cId="1776266940" sldId="263"/>
            <ac:cxnSpMk id="52" creationId="{D2FA5F16-B3AB-BBA4-01E2-7D5DF4587430}"/>
          </ac:cxnSpMkLst>
        </pc:cxnChg>
        <pc:cxnChg chg="mod">
          <ac:chgData name="Per Feet" userId="a88ecb6bd7bd4b84" providerId="LiveId" clId="{AF78A58A-BCED-49C9-8D84-379642056F86}" dt="2022-12-15T18:07:31.448" v="15" actId="692"/>
          <ac:cxnSpMkLst>
            <pc:docMk/>
            <pc:sldMk cId="1776266940" sldId="263"/>
            <ac:cxnSpMk id="67" creationId="{DBB0779D-C194-870C-FCA1-E47E58FAC1C7}"/>
          </ac:cxnSpMkLst>
        </pc:cxnChg>
      </pc:sldChg>
      <pc:sldChg chg="modSp mod">
        <pc:chgData name="Per Feet" userId="a88ecb6bd7bd4b84" providerId="LiveId" clId="{AF78A58A-BCED-49C9-8D84-379642056F86}" dt="2022-12-15T18:08:09.572" v="19" actId="692"/>
        <pc:sldMkLst>
          <pc:docMk/>
          <pc:sldMk cId="2528977138" sldId="264"/>
        </pc:sldMkLst>
        <pc:spChg chg="mod">
          <ac:chgData name="Per Feet" userId="a88ecb6bd7bd4b84" providerId="LiveId" clId="{AF78A58A-BCED-49C9-8D84-379642056F86}" dt="2022-12-15T18:08:03.156" v="18" actId="692"/>
          <ac:spMkLst>
            <pc:docMk/>
            <pc:sldMk cId="2528977138" sldId="264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8:09.572" v="19" actId="692"/>
          <ac:spMkLst>
            <pc:docMk/>
            <pc:sldMk cId="2528977138" sldId="264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8:09.572" v="19" actId="692"/>
          <ac:spMkLst>
            <pc:docMk/>
            <pc:sldMk cId="2528977138" sldId="264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8:09.572" v="19" actId="692"/>
          <ac:spMkLst>
            <pc:docMk/>
            <pc:sldMk cId="2528977138" sldId="264"/>
            <ac:spMk id="66" creationId="{24E7AAF3-C4FF-1BD7-EFC5-B5D1367263FB}"/>
          </ac:spMkLst>
        </pc:spChg>
        <pc:cxnChg chg="mod">
          <ac:chgData name="Per Feet" userId="a88ecb6bd7bd4b84" providerId="LiveId" clId="{AF78A58A-BCED-49C9-8D84-379642056F86}" dt="2022-12-15T18:08:03.156" v="18" actId="692"/>
          <ac:cxnSpMkLst>
            <pc:docMk/>
            <pc:sldMk cId="2528977138" sldId="264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8:09.572" v="19" actId="692"/>
          <ac:cxnSpMkLst>
            <pc:docMk/>
            <pc:sldMk cId="2528977138" sldId="264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8:09.572" v="19" actId="692"/>
          <ac:cxnSpMkLst>
            <pc:docMk/>
            <pc:sldMk cId="2528977138" sldId="264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8:09.572" v="19" actId="692"/>
          <ac:cxnSpMkLst>
            <pc:docMk/>
            <pc:sldMk cId="2528977138" sldId="264"/>
            <ac:cxnSpMk id="67" creationId="{DBB0779D-C194-870C-FCA1-E47E58FAC1C7}"/>
          </ac:cxnSpMkLst>
        </pc:cxnChg>
      </pc:sldChg>
      <pc:sldChg chg="modSp mod">
        <pc:chgData name="Per Feet" userId="a88ecb6bd7bd4b84" providerId="LiveId" clId="{AF78A58A-BCED-49C9-8D84-379642056F86}" dt="2022-12-15T18:08:43.110" v="23" actId="14100"/>
        <pc:sldMkLst>
          <pc:docMk/>
          <pc:sldMk cId="798469753" sldId="265"/>
        </pc:sldMkLst>
        <pc:spChg chg="mod">
          <ac:chgData name="Per Feet" userId="a88ecb6bd7bd4b84" providerId="LiveId" clId="{AF78A58A-BCED-49C9-8D84-379642056F86}" dt="2022-12-15T18:08:28.814" v="20" actId="692"/>
          <ac:spMkLst>
            <pc:docMk/>
            <pc:sldMk cId="798469753" sldId="265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8:36.386" v="21" actId="692"/>
          <ac:spMkLst>
            <pc:docMk/>
            <pc:sldMk cId="798469753" sldId="265"/>
            <ac:spMk id="16" creationId="{8E15C251-7414-12CE-1238-CB2CB392384E}"/>
          </ac:spMkLst>
        </pc:spChg>
        <pc:spChg chg="mod">
          <ac:chgData name="Per Feet" userId="a88ecb6bd7bd4b84" providerId="LiveId" clId="{AF78A58A-BCED-49C9-8D84-379642056F86}" dt="2022-12-15T18:08:28.814" v="20" actId="692"/>
          <ac:spMkLst>
            <pc:docMk/>
            <pc:sldMk cId="798469753" sldId="265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8:36.386" v="21" actId="692"/>
          <ac:spMkLst>
            <pc:docMk/>
            <pc:sldMk cId="798469753" sldId="265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8:36.386" v="21" actId="692"/>
          <ac:spMkLst>
            <pc:docMk/>
            <pc:sldMk cId="798469753" sldId="265"/>
            <ac:spMk id="51" creationId="{E86095CD-8224-90FB-F4AD-55642A397576}"/>
          </ac:spMkLst>
        </pc:spChg>
        <pc:spChg chg="mod">
          <ac:chgData name="Per Feet" userId="a88ecb6bd7bd4b84" providerId="LiveId" clId="{AF78A58A-BCED-49C9-8D84-379642056F86}" dt="2022-12-15T18:08:36.386" v="21" actId="692"/>
          <ac:spMkLst>
            <pc:docMk/>
            <pc:sldMk cId="798469753" sldId="265"/>
            <ac:spMk id="66" creationId="{24E7AAF3-C4FF-1BD7-EFC5-B5D1367263FB}"/>
          </ac:spMkLst>
        </pc:spChg>
        <pc:grpChg chg="mod">
          <ac:chgData name="Per Feet" userId="a88ecb6bd7bd4b84" providerId="LiveId" clId="{AF78A58A-BCED-49C9-8D84-379642056F86}" dt="2022-12-15T18:08:39.638" v="22" actId="1076"/>
          <ac:grpSpMkLst>
            <pc:docMk/>
            <pc:sldMk cId="798469753" sldId="265"/>
            <ac:grpSpMk id="47" creationId="{3EA75BAD-6D00-EB30-1F5E-C2227CE92160}"/>
          </ac:grpSpMkLst>
        </pc:grpChg>
        <pc:cxnChg chg="mod">
          <ac:chgData name="Per Feet" userId="a88ecb6bd7bd4b84" providerId="LiveId" clId="{AF78A58A-BCED-49C9-8D84-379642056F86}" dt="2022-12-15T18:08:28.814" v="20" actId="692"/>
          <ac:cxnSpMkLst>
            <pc:docMk/>
            <pc:sldMk cId="798469753" sldId="265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8:28.814" v="20" actId="692"/>
          <ac:cxnSpMkLst>
            <pc:docMk/>
            <pc:sldMk cId="798469753" sldId="265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8:43.110" v="23" actId="14100"/>
          <ac:cxnSpMkLst>
            <pc:docMk/>
            <pc:sldMk cId="798469753" sldId="265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8:36.386" v="21" actId="692"/>
          <ac:cxnSpMkLst>
            <pc:docMk/>
            <pc:sldMk cId="798469753" sldId="265"/>
            <ac:cxnSpMk id="52" creationId="{D2FA5F16-B3AB-BBA4-01E2-7D5DF4587430}"/>
          </ac:cxnSpMkLst>
        </pc:cxnChg>
        <pc:cxnChg chg="mod">
          <ac:chgData name="Per Feet" userId="a88ecb6bd7bd4b84" providerId="LiveId" clId="{AF78A58A-BCED-49C9-8D84-379642056F86}" dt="2022-12-15T18:08:36.386" v="21" actId="692"/>
          <ac:cxnSpMkLst>
            <pc:docMk/>
            <pc:sldMk cId="798469753" sldId="265"/>
            <ac:cxnSpMk id="67" creationId="{DBB0779D-C194-870C-FCA1-E47E58FAC1C7}"/>
          </ac:cxnSpMkLst>
        </pc:cxnChg>
      </pc:sldChg>
      <pc:sldChg chg="modSp mod">
        <pc:chgData name="Per Feet" userId="a88ecb6bd7bd4b84" providerId="LiveId" clId="{AF78A58A-BCED-49C9-8D84-379642056F86}" dt="2022-12-15T18:04:25.537" v="1" actId="692"/>
        <pc:sldMkLst>
          <pc:docMk/>
          <pc:sldMk cId="531372628" sldId="266"/>
        </pc:sldMkLst>
        <pc:spChg chg="mod">
          <ac:chgData name="Per Feet" userId="a88ecb6bd7bd4b84" providerId="LiveId" clId="{AF78A58A-BCED-49C9-8D84-379642056F86}" dt="2022-12-15T18:04:18.598" v="0" actId="692"/>
          <ac:spMkLst>
            <pc:docMk/>
            <pc:sldMk cId="531372628" sldId="266"/>
            <ac:spMk id="12" creationId="{421209E1-9597-52DA-809C-7965668BBD5B}"/>
          </ac:spMkLst>
        </pc:spChg>
        <pc:spChg chg="mod">
          <ac:chgData name="Per Feet" userId="a88ecb6bd7bd4b84" providerId="LiveId" clId="{AF78A58A-BCED-49C9-8D84-379642056F86}" dt="2022-12-15T18:04:18.598" v="0" actId="692"/>
          <ac:spMkLst>
            <pc:docMk/>
            <pc:sldMk cId="531372628" sldId="266"/>
            <ac:spMk id="30" creationId="{A3EFADDC-BFA9-0072-667F-A2D0DC664C59}"/>
          </ac:spMkLst>
        </pc:spChg>
        <pc:spChg chg="mod">
          <ac:chgData name="Per Feet" userId="a88ecb6bd7bd4b84" providerId="LiveId" clId="{AF78A58A-BCED-49C9-8D84-379642056F86}" dt="2022-12-15T18:04:25.537" v="1" actId="692"/>
          <ac:spMkLst>
            <pc:docMk/>
            <pc:sldMk cId="531372628" sldId="266"/>
            <ac:spMk id="48" creationId="{71EC396C-3DE9-5775-91A5-AE0955E70C81}"/>
          </ac:spMkLst>
        </pc:spChg>
        <pc:spChg chg="mod">
          <ac:chgData name="Per Feet" userId="a88ecb6bd7bd4b84" providerId="LiveId" clId="{AF78A58A-BCED-49C9-8D84-379642056F86}" dt="2022-12-15T18:04:18.598" v="0" actId="692"/>
          <ac:spMkLst>
            <pc:docMk/>
            <pc:sldMk cId="531372628" sldId="266"/>
            <ac:spMk id="66" creationId="{24E7AAF3-C4FF-1BD7-EFC5-B5D1367263FB}"/>
          </ac:spMkLst>
        </pc:spChg>
        <pc:cxnChg chg="mod">
          <ac:chgData name="Per Feet" userId="a88ecb6bd7bd4b84" providerId="LiveId" clId="{AF78A58A-BCED-49C9-8D84-379642056F86}" dt="2022-12-15T18:04:18.598" v="0" actId="692"/>
          <ac:cxnSpMkLst>
            <pc:docMk/>
            <pc:sldMk cId="531372628" sldId="266"/>
            <ac:cxnSpMk id="13" creationId="{FF2F551F-FC92-E534-E9BC-CF73240A72DF}"/>
          </ac:cxnSpMkLst>
        </pc:cxnChg>
        <pc:cxnChg chg="mod">
          <ac:chgData name="Per Feet" userId="a88ecb6bd7bd4b84" providerId="LiveId" clId="{AF78A58A-BCED-49C9-8D84-379642056F86}" dt="2022-12-15T18:04:18.598" v="0" actId="692"/>
          <ac:cxnSpMkLst>
            <pc:docMk/>
            <pc:sldMk cId="531372628" sldId="266"/>
            <ac:cxnSpMk id="31" creationId="{335B5924-12F3-D6DD-75E9-35DEBE15BC93}"/>
          </ac:cxnSpMkLst>
        </pc:cxnChg>
        <pc:cxnChg chg="mod">
          <ac:chgData name="Per Feet" userId="a88ecb6bd7bd4b84" providerId="LiveId" clId="{AF78A58A-BCED-49C9-8D84-379642056F86}" dt="2022-12-15T18:04:25.537" v="1" actId="692"/>
          <ac:cxnSpMkLst>
            <pc:docMk/>
            <pc:sldMk cId="531372628" sldId="266"/>
            <ac:cxnSpMk id="49" creationId="{A3F375C8-60B1-1D0D-0C8E-616F0BED293A}"/>
          </ac:cxnSpMkLst>
        </pc:cxnChg>
        <pc:cxnChg chg="mod">
          <ac:chgData name="Per Feet" userId="a88ecb6bd7bd4b84" providerId="LiveId" clId="{AF78A58A-BCED-49C9-8D84-379642056F86}" dt="2022-12-15T18:04:18.598" v="0" actId="692"/>
          <ac:cxnSpMkLst>
            <pc:docMk/>
            <pc:sldMk cId="531372628" sldId="266"/>
            <ac:cxnSpMk id="67" creationId="{DBB0779D-C194-870C-FCA1-E47E58FAC1C7}"/>
          </ac:cxnSpMkLst>
        </pc:cxnChg>
      </pc:sldChg>
    </pc:docChg>
  </pc:docChgLst>
  <pc:docChgLst>
    <pc:chgData name="Per Feet" userId="a88ecb6bd7bd4b84" providerId="LiveId" clId="{AD153259-4CB9-41D7-8320-9660292C5042}"/>
    <pc:docChg chg="undo custSel addSld modSld sldOrd">
      <pc:chgData name="Per Feet" userId="a88ecb6bd7bd4b84" providerId="LiveId" clId="{AD153259-4CB9-41D7-8320-9660292C5042}" dt="2022-11-08T17:08:56.330" v="912" actId="1076"/>
      <pc:docMkLst>
        <pc:docMk/>
      </pc:docMkLst>
      <pc:sldChg chg="addSp delSp modSp mod">
        <pc:chgData name="Per Feet" userId="a88ecb6bd7bd4b84" providerId="LiveId" clId="{AD153259-4CB9-41D7-8320-9660292C5042}" dt="2022-11-08T17:07:33.296" v="896" actId="1076"/>
        <pc:sldMkLst>
          <pc:docMk/>
          <pc:sldMk cId="3549553187" sldId="256"/>
        </pc:sldMkLst>
        <pc:spChg chg="add del mod">
          <ac:chgData name="Per Feet" userId="a88ecb6bd7bd4b84" providerId="LiveId" clId="{AD153259-4CB9-41D7-8320-9660292C5042}" dt="2022-11-08T17:04:54.846" v="864" actId="478"/>
          <ac:spMkLst>
            <pc:docMk/>
            <pc:sldMk cId="3549553187" sldId="256"/>
            <ac:spMk id="4" creationId="{E3CF2A23-ED09-8B11-2916-72A909F1274B}"/>
          </ac:spMkLst>
        </pc:spChg>
        <pc:spChg chg="add mod">
          <ac:chgData name="Per Feet" userId="a88ecb6bd7bd4b84" providerId="LiveId" clId="{AD153259-4CB9-41D7-8320-9660292C5042}" dt="2022-11-08T17:07:33.296" v="896" actId="1076"/>
          <ac:spMkLst>
            <pc:docMk/>
            <pc:sldMk cId="3549553187" sldId="256"/>
            <ac:spMk id="5" creationId="{A7A1DD81-B1A6-7D3B-319A-915F8304EDE0}"/>
          </ac:spMkLst>
        </pc:spChg>
        <pc:picChg chg="add del ord">
          <ac:chgData name="Per Feet" userId="a88ecb6bd7bd4b84" providerId="LiveId" clId="{AD153259-4CB9-41D7-8320-9660292C5042}" dt="2022-11-08T16:18:41.669" v="383" actId="22"/>
          <ac:picMkLst>
            <pc:docMk/>
            <pc:sldMk cId="3549553187" sldId="256"/>
            <ac:picMk id="3" creationId="{576FCBC4-E6BA-A7CD-758B-00EC658E4C93}"/>
          </ac:picMkLst>
        </pc:picChg>
        <pc:picChg chg="mod">
          <ac:chgData name="Per Feet" userId="a88ecb6bd7bd4b84" providerId="LiveId" clId="{AD153259-4CB9-41D7-8320-9660292C5042}" dt="2022-11-08T17:04:07.127" v="851" actId="1076"/>
          <ac:picMkLst>
            <pc:docMk/>
            <pc:sldMk cId="3549553187" sldId="256"/>
            <ac:picMk id="35" creationId="{D0DEEBB5-A7D8-65B7-9CB7-17A4E8731810}"/>
          </ac:picMkLst>
        </pc:picChg>
      </pc:sldChg>
      <pc:sldChg chg="addSp delSp modSp add mod">
        <pc:chgData name="Per Feet" userId="a88ecb6bd7bd4b84" providerId="LiveId" clId="{AD153259-4CB9-41D7-8320-9660292C5042}" dt="2022-11-08T17:07:43.196" v="898" actId="1076"/>
        <pc:sldMkLst>
          <pc:docMk/>
          <pc:sldMk cId="4176328796" sldId="257"/>
        </pc:sldMkLst>
        <pc:spChg chg="mod">
          <ac:chgData name="Per Feet" userId="a88ecb6bd7bd4b84" providerId="LiveId" clId="{AD153259-4CB9-41D7-8320-9660292C5042}" dt="2022-11-08T15:30:33.290" v="82" actId="20577"/>
          <ac:spMkLst>
            <pc:docMk/>
            <pc:sldMk cId="4176328796" sldId="257"/>
            <ac:spMk id="6" creationId="{3B4A3270-CBF6-44B7-17C8-2C02202FD960}"/>
          </ac:spMkLst>
        </pc:spChg>
        <pc:spChg chg="mod">
          <ac:chgData name="Per Feet" userId="a88ecb6bd7bd4b84" providerId="LiveId" clId="{AD153259-4CB9-41D7-8320-9660292C5042}" dt="2022-11-08T15:31:15.632" v="107" actId="20577"/>
          <ac:spMkLst>
            <pc:docMk/>
            <pc:sldMk cId="4176328796" sldId="257"/>
            <ac:spMk id="12" creationId="{421209E1-9597-52DA-809C-7965668BBD5B}"/>
          </ac:spMkLst>
        </pc:spChg>
        <pc:spChg chg="mod">
          <ac:chgData name="Per Feet" userId="a88ecb6bd7bd4b84" providerId="LiveId" clId="{AD153259-4CB9-41D7-8320-9660292C5042}" dt="2022-11-08T15:30:54.736" v="91" actId="20577"/>
          <ac:spMkLst>
            <pc:docMk/>
            <pc:sldMk cId="4176328796" sldId="257"/>
            <ac:spMk id="15" creationId="{A0A0CF0C-52CC-EF38-DF20-F1F9AC27DB5D}"/>
          </ac:spMkLst>
        </pc:spChg>
        <pc:spChg chg="mod">
          <ac:chgData name="Per Feet" userId="a88ecb6bd7bd4b84" providerId="LiveId" clId="{AD153259-4CB9-41D7-8320-9660292C5042}" dt="2022-11-08T15:30:43.944" v="87" actId="20577"/>
          <ac:spMkLst>
            <pc:docMk/>
            <pc:sldMk cId="4176328796" sldId="257"/>
            <ac:spMk id="18" creationId="{45D13795-0D9A-DCAC-E951-62B13CB480B4}"/>
          </ac:spMkLst>
        </pc:spChg>
        <pc:spChg chg="mod">
          <ac:chgData name="Per Feet" userId="a88ecb6bd7bd4b84" providerId="LiveId" clId="{AD153259-4CB9-41D7-8320-9660292C5042}" dt="2022-11-08T15:31:52.740" v="126" actId="20577"/>
          <ac:spMkLst>
            <pc:docMk/>
            <pc:sldMk cId="4176328796" sldId="257"/>
            <ac:spMk id="24" creationId="{DFD1376A-5FB9-D9F4-9254-2FECF2DF2ABB}"/>
          </ac:spMkLst>
        </pc:spChg>
        <pc:spChg chg="mod">
          <ac:chgData name="Per Feet" userId="a88ecb6bd7bd4b84" providerId="LiveId" clId="{AD153259-4CB9-41D7-8320-9660292C5042}" dt="2022-11-08T15:31:41.004" v="122" actId="20577"/>
          <ac:spMkLst>
            <pc:docMk/>
            <pc:sldMk cId="4176328796" sldId="257"/>
            <ac:spMk id="27" creationId="{923B34E5-C591-737E-7A8D-074530F03815}"/>
          </ac:spMkLst>
        </pc:spChg>
        <pc:spChg chg="mod">
          <ac:chgData name="Per Feet" userId="a88ecb6bd7bd4b84" providerId="LiveId" clId="{AD153259-4CB9-41D7-8320-9660292C5042}" dt="2022-11-08T15:31:25.238" v="111" actId="20577"/>
          <ac:spMkLst>
            <pc:docMk/>
            <pc:sldMk cId="4176328796" sldId="257"/>
            <ac:spMk id="30" creationId="{A3EFADDC-BFA9-0072-667F-A2D0DC664C59}"/>
          </ac:spMkLst>
        </pc:spChg>
        <pc:spChg chg="mod">
          <ac:chgData name="Per Feet" userId="a88ecb6bd7bd4b84" providerId="LiveId" clId="{AD153259-4CB9-41D7-8320-9660292C5042}" dt="2022-11-08T15:32:59.766" v="164" actId="1076"/>
          <ac:spMkLst>
            <pc:docMk/>
            <pc:sldMk cId="4176328796" sldId="257"/>
            <ac:spMk id="48" creationId="{71EC396C-3DE9-5775-91A5-AE0955E70C81}"/>
          </ac:spMkLst>
        </pc:spChg>
        <pc:spChg chg="mod">
          <ac:chgData name="Per Feet" userId="a88ecb6bd7bd4b84" providerId="LiveId" clId="{AD153259-4CB9-41D7-8320-9660292C5042}" dt="2022-11-08T15:32:23.271" v="155" actId="20577"/>
          <ac:spMkLst>
            <pc:docMk/>
            <pc:sldMk cId="4176328796" sldId="257"/>
            <ac:spMk id="51" creationId="{E86095CD-8224-90FB-F4AD-55642A397576}"/>
          </ac:spMkLst>
        </pc:spChg>
        <pc:spChg chg="del topLvl">
          <ac:chgData name="Per Feet" userId="a88ecb6bd7bd4b84" providerId="LiveId" clId="{AD153259-4CB9-41D7-8320-9660292C5042}" dt="2022-11-08T15:23:45.143" v="25" actId="478"/>
          <ac:spMkLst>
            <pc:docMk/>
            <pc:sldMk cId="4176328796" sldId="257"/>
            <ac:spMk id="54" creationId="{7C0BB664-2322-2BCE-3D14-7604372BF451}"/>
          </ac:spMkLst>
        </pc:spChg>
        <pc:spChg chg="mod">
          <ac:chgData name="Per Feet" userId="a88ecb6bd7bd4b84" providerId="LiveId" clId="{AD153259-4CB9-41D7-8320-9660292C5042}" dt="2022-11-08T15:32:05.163" v="135" actId="20577"/>
          <ac:spMkLst>
            <pc:docMk/>
            <pc:sldMk cId="4176328796" sldId="257"/>
            <ac:spMk id="66" creationId="{24E7AAF3-C4FF-1BD7-EFC5-B5D1367263FB}"/>
          </ac:spMkLst>
        </pc:spChg>
        <pc:spChg chg="add del mod">
          <ac:chgData name="Per Feet" userId="a88ecb6bd7bd4b84" providerId="LiveId" clId="{AD153259-4CB9-41D7-8320-9660292C5042}" dt="2022-11-08T17:04:26.621" v="853" actId="478"/>
          <ac:spMkLst>
            <pc:docMk/>
            <pc:sldMk cId="4176328796" sldId="257"/>
            <ac:spMk id="79" creationId="{9EA71DDA-F9BE-D82B-5A8A-261F8A05668D}"/>
          </ac:spMkLst>
        </pc:spChg>
        <pc:spChg chg="add mod">
          <ac:chgData name="Per Feet" userId="a88ecb6bd7bd4b84" providerId="LiveId" clId="{AD153259-4CB9-41D7-8320-9660292C5042}" dt="2022-11-08T17:07:43.196" v="898" actId="1076"/>
          <ac:spMkLst>
            <pc:docMk/>
            <pc:sldMk cId="4176328796" sldId="257"/>
            <ac:spMk id="80" creationId="{9DBE61FE-6096-2B22-05BC-CEC4F031AAAC}"/>
          </ac:spMkLst>
        </pc:spChg>
        <pc:grpChg chg="mod">
          <ac:chgData name="Per Feet" userId="a88ecb6bd7bd4b84" providerId="LiveId" clId="{AD153259-4CB9-41D7-8320-9660292C5042}" dt="2022-11-08T15:29:33.023" v="58" actId="1076"/>
          <ac:grpSpMkLst>
            <pc:docMk/>
            <pc:sldMk cId="4176328796" sldId="257"/>
            <ac:grpSpMk id="10" creationId="{C4EACC75-8C78-EB88-2004-475BC11B2760}"/>
          </ac:grpSpMkLst>
        </pc:grpChg>
        <pc:grpChg chg="mod">
          <ac:chgData name="Per Feet" userId="a88ecb6bd7bd4b84" providerId="LiveId" clId="{AD153259-4CB9-41D7-8320-9660292C5042}" dt="2022-11-08T15:29:44.094" v="61" actId="1076"/>
          <ac:grpSpMkLst>
            <pc:docMk/>
            <pc:sldMk cId="4176328796" sldId="257"/>
            <ac:grpSpMk id="11" creationId="{F3417C71-A6B0-8DFD-4DB8-964872153B96}"/>
          </ac:grpSpMkLst>
        </pc:grpChg>
        <pc:grpChg chg="mod">
          <ac:chgData name="Per Feet" userId="a88ecb6bd7bd4b84" providerId="LiveId" clId="{AD153259-4CB9-41D7-8320-9660292C5042}" dt="2022-11-08T15:32:35.308" v="158" actId="1076"/>
          <ac:grpSpMkLst>
            <pc:docMk/>
            <pc:sldMk cId="4176328796" sldId="257"/>
            <ac:grpSpMk id="14" creationId="{A36A8A72-C402-7DB8-7082-C7A32AEB273E}"/>
          </ac:grpSpMkLst>
        </pc:grpChg>
        <pc:grpChg chg="mod">
          <ac:chgData name="Per Feet" userId="a88ecb6bd7bd4b84" providerId="LiveId" clId="{AD153259-4CB9-41D7-8320-9660292C5042}" dt="2022-11-08T15:29:37.059" v="59" actId="1076"/>
          <ac:grpSpMkLst>
            <pc:docMk/>
            <pc:sldMk cId="4176328796" sldId="257"/>
            <ac:grpSpMk id="17" creationId="{0CA4EF2C-88CA-8884-D794-9BC68D87FEF4}"/>
          </ac:grpSpMkLst>
        </pc:grpChg>
        <pc:grpChg chg="mod">
          <ac:chgData name="Per Feet" userId="a88ecb6bd7bd4b84" providerId="LiveId" clId="{AD153259-4CB9-41D7-8320-9660292C5042}" dt="2022-11-08T15:29:57.490" v="66" actId="1076"/>
          <ac:grpSpMkLst>
            <pc:docMk/>
            <pc:sldMk cId="4176328796" sldId="257"/>
            <ac:grpSpMk id="23" creationId="{414EE920-BA4D-93F9-C38F-4AFCFB300C48}"/>
          </ac:grpSpMkLst>
        </pc:grpChg>
        <pc:grpChg chg="mod">
          <ac:chgData name="Per Feet" userId="a88ecb6bd7bd4b84" providerId="LiveId" clId="{AD153259-4CB9-41D7-8320-9660292C5042}" dt="2022-11-08T15:29:54.362" v="65" actId="1076"/>
          <ac:grpSpMkLst>
            <pc:docMk/>
            <pc:sldMk cId="4176328796" sldId="257"/>
            <ac:grpSpMk id="26" creationId="{91F9A5EA-EB6E-2843-B9C5-AE9EFB12D745}"/>
          </ac:grpSpMkLst>
        </pc:grpChg>
        <pc:grpChg chg="mod">
          <ac:chgData name="Per Feet" userId="a88ecb6bd7bd4b84" providerId="LiveId" clId="{AD153259-4CB9-41D7-8320-9660292C5042}" dt="2022-11-08T15:32:40.476" v="160" actId="1076"/>
          <ac:grpSpMkLst>
            <pc:docMk/>
            <pc:sldMk cId="4176328796" sldId="257"/>
            <ac:grpSpMk id="29" creationId="{A857BA05-FBA0-45CF-BE32-EC74B52EACDB}"/>
          </ac:grpSpMkLst>
        </pc:grpChg>
        <pc:grpChg chg="mod">
          <ac:chgData name="Per Feet" userId="a88ecb6bd7bd4b84" providerId="LiveId" clId="{AD153259-4CB9-41D7-8320-9660292C5042}" dt="2022-11-08T15:30:19.210" v="73" actId="1076"/>
          <ac:grpSpMkLst>
            <pc:docMk/>
            <pc:sldMk cId="4176328796" sldId="257"/>
            <ac:grpSpMk id="47" creationId="{3EA75BAD-6D00-EB30-1F5E-C2227CE92160}"/>
          </ac:grpSpMkLst>
        </pc:grpChg>
        <pc:grpChg chg="mod">
          <ac:chgData name="Per Feet" userId="a88ecb6bd7bd4b84" providerId="LiveId" clId="{AD153259-4CB9-41D7-8320-9660292C5042}" dt="2022-11-08T15:32:31.408" v="157" actId="1076"/>
          <ac:grpSpMkLst>
            <pc:docMk/>
            <pc:sldMk cId="4176328796" sldId="257"/>
            <ac:grpSpMk id="50" creationId="{6792B8C1-0DC2-4F88-6CD8-21A50A8D6A20}"/>
          </ac:grpSpMkLst>
        </pc:grpChg>
        <pc:grpChg chg="del">
          <ac:chgData name="Per Feet" userId="a88ecb6bd7bd4b84" providerId="LiveId" clId="{AD153259-4CB9-41D7-8320-9660292C5042}" dt="2022-11-08T15:23:45.143" v="25" actId="478"/>
          <ac:grpSpMkLst>
            <pc:docMk/>
            <pc:sldMk cId="4176328796" sldId="257"/>
            <ac:grpSpMk id="53" creationId="{79DDE81A-CB14-7827-EDE4-FA26989681CA}"/>
          </ac:grpSpMkLst>
        </pc:grpChg>
        <pc:grpChg chg="add mod">
          <ac:chgData name="Per Feet" userId="a88ecb6bd7bd4b84" providerId="LiveId" clId="{AD153259-4CB9-41D7-8320-9660292C5042}" dt="2022-11-08T15:30:12.655" v="71" actId="1076"/>
          <ac:grpSpMkLst>
            <pc:docMk/>
            <pc:sldMk cId="4176328796" sldId="257"/>
            <ac:grpSpMk id="65" creationId="{DFA9F618-FABF-7B60-648A-82E99909E9D9}"/>
          </ac:grpSpMkLst>
        </pc:grpChg>
        <pc:picChg chg="add del mod ord">
          <ac:chgData name="Per Feet" userId="a88ecb6bd7bd4b84" providerId="LiveId" clId="{AD153259-4CB9-41D7-8320-9660292C5042}" dt="2022-11-08T15:25:32.769" v="43" actId="478"/>
          <ac:picMkLst>
            <pc:docMk/>
            <pc:sldMk cId="4176328796" sldId="257"/>
            <ac:picMk id="3" creationId="{FA09D88F-E555-AD06-EE17-8484BE6D98A3}"/>
          </ac:picMkLst>
        </pc:picChg>
        <pc:picChg chg="del">
          <ac:chgData name="Per Feet" userId="a88ecb6bd7bd4b84" providerId="LiveId" clId="{AD153259-4CB9-41D7-8320-9660292C5042}" dt="2022-11-08T15:22:43.011" v="1" actId="478"/>
          <ac:picMkLst>
            <pc:docMk/>
            <pc:sldMk cId="4176328796" sldId="257"/>
            <ac:picMk id="35" creationId="{D0DEEBB5-A7D8-65B7-9CB7-17A4E8731810}"/>
          </ac:picMkLst>
        </pc:picChg>
        <pc:picChg chg="add del mod">
          <ac:chgData name="Per Feet" userId="a88ecb6bd7bd4b84" providerId="LiveId" clId="{AD153259-4CB9-41D7-8320-9660292C5042}" dt="2022-11-08T15:28:42.923" v="47" actId="478"/>
          <ac:picMkLst>
            <pc:docMk/>
            <pc:sldMk cId="4176328796" sldId="257"/>
            <ac:picMk id="44" creationId="{D7A0B604-B6D3-0EAF-5CC2-097A85E6BD44}"/>
          </ac:picMkLst>
        </pc:picChg>
        <pc:picChg chg="add ord">
          <ac:chgData name="Per Feet" userId="a88ecb6bd7bd4b84" providerId="LiveId" clId="{AD153259-4CB9-41D7-8320-9660292C5042}" dt="2022-11-08T15:29:07.439" v="49" actId="167"/>
          <ac:picMkLst>
            <pc:docMk/>
            <pc:sldMk cId="4176328796" sldId="257"/>
            <ac:picMk id="46" creationId="{04EC4099-32B0-450A-F1B7-5094BA5C6673}"/>
          </ac:picMkLst>
        </pc:picChg>
        <pc:picChg chg="add del">
          <ac:chgData name="Per Feet" userId="a88ecb6bd7bd4b84" providerId="LiveId" clId="{AD153259-4CB9-41D7-8320-9660292C5042}" dt="2022-11-08T15:36:14.141" v="166" actId="22"/>
          <ac:picMkLst>
            <pc:docMk/>
            <pc:sldMk cId="4176328796" sldId="257"/>
            <ac:picMk id="78" creationId="{72DAB773-76B2-9435-87AC-734C0E663D91}"/>
          </ac:picMkLst>
        </pc:picChg>
        <pc:cxnChg chg="mod">
          <ac:chgData name="Per Feet" userId="a88ecb6bd7bd4b84" providerId="LiveId" clId="{AD153259-4CB9-41D7-8320-9660292C5042}" dt="2022-11-08T15:23:28.779" v="19" actId="14100"/>
          <ac:cxnSpMkLst>
            <pc:docMk/>
            <pc:sldMk cId="4176328796" sldId="257"/>
            <ac:cxnSpMk id="8" creationId="{188A9603-51DB-8D1C-F52A-F30F6194BA7D}"/>
          </ac:cxnSpMkLst>
        </pc:cxnChg>
        <pc:cxnChg chg="mod">
          <ac:chgData name="Per Feet" userId="a88ecb6bd7bd4b84" providerId="LiveId" clId="{AD153259-4CB9-41D7-8320-9660292C5042}" dt="2022-11-08T15:29:46.742" v="62" actId="14100"/>
          <ac:cxnSpMkLst>
            <pc:docMk/>
            <pc:sldMk cId="4176328796" sldId="257"/>
            <ac:cxnSpMk id="13" creationId="{FF2F551F-FC92-E534-E9BC-CF73240A72DF}"/>
          </ac:cxnSpMkLst>
        </pc:cxnChg>
        <pc:cxnChg chg="mod">
          <ac:chgData name="Per Feet" userId="a88ecb6bd7bd4b84" providerId="LiveId" clId="{AD153259-4CB9-41D7-8320-9660292C5042}" dt="2022-11-08T15:32:37.559" v="159" actId="14100"/>
          <ac:cxnSpMkLst>
            <pc:docMk/>
            <pc:sldMk cId="4176328796" sldId="257"/>
            <ac:cxnSpMk id="16" creationId="{0CD9B7D9-961B-AE0E-1DD4-B7CB156BE07A}"/>
          </ac:cxnSpMkLst>
        </pc:cxnChg>
        <pc:cxnChg chg="mod">
          <ac:chgData name="Per Feet" userId="a88ecb6bd7bd4b84" providerId="LiveId" clId="{AD153259-4CB9-41D7-8320-9660292C5042}" dt="2022-11-08T15:30:40.653" v="83" actId="14100"/>
          <ac:cxnSpMkLst>
            <pc:docMk/>
            <pc:sldMk cId="4176328796" sldId="257"/>
            <ac:cxnSpMk id="19" creationId="{09D9A1B5-6370-42CF-5612-F32C242EF9CE}"/>
          </ac:cxnSpMkLst>
        </pc:cxnChg>
        <pc:cxnChg chg="mod">
          <ac:chgData name="Per Feet" userId="a88ecb6bd7bd4b84" providerId="LiveId" clId="{AD153259-4CB9-41D7-8320-9660292C5042}" dt="2022-11-08T15:32:54.505" v="163" actId="14100"/>
          <ac:cxnSpMkLst>
            <pc:docMk/>
            <pc:sldMk cId="4176328796" sldId="257"/>
            <ac:cxnSpMk id="25" creationId="{E0CBD4B4-97B0-C7A1-B06D-7B635493FFA9}"/>
          </ac:cxnSpMkLst>
        </pc:cxnChg>
        <pc:cxnChg chg="mod">
          <ac:chgData name="Per Feet" userId="a88ecb6bd7bd4b84" providerId="LiveId" clId="{AD153259-4CB9-41D7-8320-9660292C5042}" dt="2022-11-08T15:24:22.997" v="34" actId="14100"/>
          <ac:cxnSpMkLst>
            <pc:docMk/>
            <pc:sldMk cId="4176328796" sldId="257"/>
            <ac:cxnSpMk id="28" creationId="{53919BB5-0B62-03DF-F977-66B2C7EFA956}"/>
          </ac:cxnSpMkLst>
        </pc:cxnChg>
        <pc:cxnChg chg="mod">
          <ac:chgData name="Per Feet" userId="a88ecb6bd7bd4b84" providerId="LiveId" clId="{AD153259-4CB9-41D7-8320-9660292C5042}" dt="2022-11-08T15:32:43.243" v="161" actId="14100"/>
          <ac:cxnSpMkLst>
            <pc:docMk/>
            <pc:sldMk cId="4176328796" sldId="257"/>
            <ac:cxnSpMk id="31" creationId="{335B5924-12F3-D6DD-75E9-35DEBE15BC93}"/>
          </ac:cxnSpMkLst>
        </pc:cxnChg>
        <pc:cxnChg chg="mod">
          <ac:chgData name="Per Feet" userId="a88ecb6bd7bd4b84" providerId="LiveId" clId="{AD153259-4CB9-41D7-8320-9660292C5042}" dt="2022-11-08T15:32:59.766" v="164" actId="1076"/>
          <ac:cxnSpMkLst>
            <pc:docMk/>
            <pc:sldMk cId="4176328796" sldId="257"/>
            <ac:cxnSpMk id="49" creationId="{A3F375C8-60B1-1D0D-0C8E-616F0BED293A}"/>
          </ac:cxnSpMkLst>
        </pc:cxnChg>
        <pc:cxnChg chg="mod">
          <ac:chgData name="Per Feet" userId="a88ecb6bd7bd4b84" providerId="LiveId" clId="{AD153259-4CB9-41D7-8320-9660292C5042}" dt="2022-11-08T15:29:30.481" v="57" actId="14100"/>
          <ac:cxnSpMkLst>
            <pc:docMk/>
            <pc:sldMk cId="4176328796" sldId="257"/>
            <ac:cxnSpMk id="52" creationId="{D2FA5F16-B3AB-BBA4-01E2-7D5DF4587430}"/>
          </ac:cxnSpMkLst>
        </pc:cxnChg>
        <pc:cxnChg chg="del mod topLvl">
          <ac:chgData name="Per Feet" userId="a88ecb6bd7bd4b84" providerId="LiveId" clId="{AD153259-4CB9-41D7-8320-9660292C5042}" dt="2022-11-08T15:24:42.240" v="38" actId="478"/>
          <ac:cxnSpMkLst>
            <pc:docMk/>
            <pc:sldMk cId="4176328796" sldId="257"/>
            <ac:cxnSpMk id="55" creationId="{048E9078-5B2E-CF6B-823D-ACAFFACA1EDF}"/>
          </ac:cxnSpMkLst>
        </pc:cxnChg>
        <pc:cxnChg chg="add del mod">
          <ac:chgData name="Per Feet" userId="a88ecb6bd7bd4b84" providerId="LiveId" clId="{AD153259-4CB9-41D7-8320-9660292C5042}" dt="2022-11-08T15:30:05.490" v="69" actId="478"/>
          <ac:cxnSpMkLst>
            <pc:docMk/>
            <pc:sldMk cId="4176328796" sldId="257"/>
            <ac:cxnSpMk id="64" creationId="{0B813F35-8CDF-F87D-DC41-01BE6BF873D5}"/>
          </ac:cxnSpMkLst>
        </pc:cxnChg>
        <pc:cxnChg chg="mod">
          <ac:chgData name="Per Feet" userId="a88ecb6bd7bd4b84" providerId="LiveId" clId="{AD153259-4CB9-41D7-8320-9660292C5042}" dt="2022-11-08T15:30:16.150" v="72" actId="14100"/>
          <ac:cxnSpMkLst>
            <pc:docMk/>
            <pc:sldMk cId="4176328796" sldId="257"/>
            <ac:cxnSpMk id="67" creationId="{DBB0779D-C194-870C-FCA1-E47E58FAC1C7}"/>
          </ac:cxnSpMkLst>
        </pc:cxnChg>
      </pc:sldChg>
      <pc:sldChg chg="addSp delSp modSp add mod">
        <pc:chgData name="Per Feet" userId="a88ecb6bd7bd4b84" providerId="LiveId" clId="{AD153259-4CB9-41D7-8320-9660292C5042}" dt="2022-11-08T17:08:07.054" v="903" actId="1076"/>
        <pc:sldMkLst>
          <pc:docMk/>
          <pc:sldMk cId="1978434246" sldId="258"/>
        </pc:sldMkLst>
        <pc:spChg chg="mod">
          <ac:chgData name="Per Feet" userId="a88ecb6bd7bd4b84" providerId="LiveId" clId="{AD153259-4CB9-41D7-8320-9660292C5042}" dt="2022-11-08T15:43:18.420" v="230" actId="20577"/>
          <ac:spMkLst>
            <pc:docMk/>
            <pc:sldMk cId="1978434246" sldId="258"/>
            <ac:spMk id="12" creationId="{421209E1-9597-52DA-809C-7965668BBD5B}"/>
          </ac:spMkLst>
        </pc:spChg>
        <pc:spChg chg="del topLvl">
          <ac:chgData name="Per Feet" userId="a88ecb6bd7bd4b84" providerId="LiveId" clId="{AD153259-4CB9-41D7-8320-9660292C5042}" dt="2022-11-08T15:42:29.432" v="202" actId="478"/>
          <ac:spMkLst>
            <pc:docMk/>
            <pc:sldMk cId="1978434246" sldId="258"/>
            <ac:spMk id="15" creationId="{A0A0CF0C-52CC-EF38-DF20-F1F9AC27DB5D}"/>
          </ac:spMkLst>
        </pc:spChg>
        <pc:spChg chg="mod">
          <ac:chgData name="Per Feet" userId="a88ecb6bd7bd4b84" providerId="LiveId" clId="{AD153259-4CB9-41D7-8320-9660292C5042}" dt="2022-11-08T15:43:30.097" v="237" actId="20577"/>
          <ac:spMkLst>
            <pc:docMk/>
            <pc:sldMk cId="1978434246" sldId="258"/>
            <ac:spMk id="30" creationId="{A3EFADDC-BFA9-0072-667F-A2D0DC664C59}"/>
          </ac:spMkLst>
        </pc:spChg>
        <pc:spChg chg="add mod">
          <ac:chgData name="Per Feet" userId="a88ecb6bd7bd4b84" providerId="LiveId" clId="{AD153259-4CB9-41D7-8320-9660292C5042}" dt="2022-11-08T17:08:07.054" v="903" actId="1076"/>
          <ac:spMkLst>
            <pc:docMk/>
            <pc:sldMk cId="1978434246" sldId="258"/>
            <ac:spMk id="35" creationId="{CCAE8566-EDBC-53F8-F6C4-56AB6969787D}"/>
          </ac:spMkLst>
        </pc:spChg>
        <pc:spChg chg="mod">
          <ac:chgData name="Per Feet" userId="a88ecb6bd7bd4b84" providerId="LiveId" clId="{AD153259-4CB9-41D7-8320-9660292C5042}" dt="2022-11-08T15:43:53.149" v="251" actId="20577"/>
          <ac:spMkLst>
            <pc:docMk/>
            <pc:sldMk cId="1978434246" sldId="258"/>
            <ac:spMk id="48" creationId="{71EC396C-3DE9-5775-91A5-AE0955E70C81}"/>
          </ac:spMkLst>
        </pc:spChg>
        <pc:spChg chg="mod">
          <ac:chgData name="Per Feet" userId="a88ecb6bd7bd4b84" providerId="LiveId" clId="{AD153259-4CB9-41D7-8320-9660292C5042}" dt="2022-11-08T15:42:59.202" v="216" actId="20577"/>
          <ac:spMkLst>
            <pc:docMk/>
            <pc:sldMk cId="1978434246" sldId="258"/>
            <ac:spMk id="51" creationId="{E86095CD-8224-90FB-F4AD-55642A397576}"/>
          </ac:spMkLst>
        </pc:spChg>
        <pc:spChg chg="mod">
          <ac:chgData name="Per Feet" userId="a88ecb6bd7bd4b84" providerId="LiveId" clId="{AD153259-4CB9-41D7-8320-9660292C5042}" dt="2022-11-08T15:43:43.806" v="246" actId="20577"/>
          <ac:spMkLst>
            <pc:docMk/>
            <pc:sldMk cId="1978434246" sldId="258"/>
            <ac:spMk id="66" creationId="{24E7AAF3-C4FF-1BD7-EFC5-B5D1367263FB}"/>
          </ac:spMkLst>
        </pc:spChg>
        <pc:grpChg chg="del">
          <ac:chgData name="Per Feet" userId="a88ecb6bd7bd4b84" providerId="LiveId" clId="{AD153259-4CB9-41D7-8320-9660292C5042}" dt="2022-11-08T15:41:24.664" v="178" actId="478"/>
          <ac:grpSpMkLst>
            <pc:docMk/>
            <pc:sldMk cId="1978434246" sldId="258"/>
            <ac:grpSpMk id="10" creationId="{C4EACC75-8C78-EB88-2004-475BC11B2760}"/>
          </ac:grpSpMkLst>
        </pc:grpChg>
        <pc:grpChg chg="mod">
          <ac:chgData name="Per Feet" userId="a88ecb6bd7bd4b84" providerId="LiveId" clId="{AD153259-4CB9-41D7-8320-9660292C5042}" dt="2022-11-08T15:41:21.558" v="176" actId="1076"/>
          <ac:grpSpMkLst>
            <pc:docMk/>
            <pc:sldMk cId="1978434246" sldId="258"/>
            <ac:grpSpMk id="11" creationId="{F3417C71-A6B0-8DFD-4DB8-964872153B96}"/>
          </ac:grpSpMkLst>
        </pc:grpChg>
        <pc:grpChg chg="del">
          <ac:chgData name="Per Feet" userId="a88ecb6bd7bd4b84" providerId="LiveId" clId="{AD153259-4CB9-41D7-8320-9660292C5042}" dt="2022-11-08T15:42:29.432" v="202" actId="478"/>
          <ac:grpSpMkLst>
            <pc:docMk/>
            <pc:sldMk cId="1978434246" sldId="258"/>
            <ac:grpSpMk id="14" creationId="{A36A8A72-C402-7DB8-7082-C7A32AEB273E}"/>
          </ac:grpSpMkLst>
        </pc:grpChg>
        <pc:grpChg chg="del">
          <ac:chgData name="Per Feet" userId="a88ecb6bd7bd4b84" providerId="LiveId" clId="{AD153259-4CB9-41D7-8320-9660292C5042}" dt="2022-11-08T15:41:22.418" v="177" actId="478"/>
          <ac:grpSpMkLst>
            <pc:docMk/>
            <pc:sldMk cId="1978434246" sldId="258"/>
            <ac:grpSpMk id="17" creationId="{0CA4EF2C-88CA-8884-D794-9BC68D87FEF4}"/>
          </ac:grpSpMkLst>
        </pc:grpChg>
        <pc:grpChg chg="del">
          <ac:chgData name="Per Feet" userId="a88ecb6bd7bd4b84" providerId="LiveId" clId="{AD153259-4CB9-41D7-8320-9660292C5042}" dt="2022-11-08T15:41:09.441" v="172" actId="478"/>
          <ac:grpSpMkLst>
            <pc:docMk/>
            <pc:sldMk cId="1978434246" sldId="258"/>
            <ac:grpSpMk id="23" creationId="{414EE920-BA4D-93F9-C38F-4AFCFB300C48}"/>
          </ac:grpSpMkLst>
        </pc:grpChg>
        <pc:grpChg chg="del">
          <ac:chgData name="Per Feet" userId="a88ecb6bd7bd4b84" providerId="LiveId" clId="{AD153259-4CB9-41D7-8320-9660292C5042}" dt="2022-11-08T15:41:11.787" v="173" actId="478"/>
          <ac:grpSpMkLst>
            <pc:docMk/>
            <pc:sldMk cId="1978434246" sldId="258"/>
            <ac:grpSpMk id="26" creationId="{91F9A5EA-EB6E-2843-B9C5-AE9EFB12D745}"/>
          </ac:grpSpMkLst>
        </pc:grpChg>
        <pc:grpChg chg="mod">
          <ac:chgData name="Per Feet" userId="a88ecb6bd7bd4b84" providerId="LiveId" clId="{AD153259-4CB9-41D7-8320-9660292C5042}" dt="2022-11-08T15:42:23.135" v="200" actId="1076"/>
          <ac:grpSpMkLst>
            <pc:docMk/>
            <pc:sldMk cId="1978434246" sldId="258"/>
            <ac:grpSpMk id="29" creationId="{A857BA05-FBA0-45CF-BE32-EC74B52EACDB}"/>
          </ac:grpSpMkLst>
        </pc:grpChg>
        <pc:grpChg chg="mod">
          <ac:chgData name="Per Feet" userId="a88ecb6bd7bd4b84" providerId="LiveId" clId="{AD153259-4CB9-41D7-8320-9660292C5042}" dt="2022-11-08T15:42:37.422" v="205" actId="1076"/>
          <ac:grpSpMkLst>
            <pc:docMk/>
            <pc:sldMk cId="1978434246" sldId="258"/>
            <ac:grpSpMk id="47" creationId="{3EA75BAD-6D00-EB30-1F5E-C2227CE92160}"/>
          </ac:grpSpMkLst>
        </pc:grpChg>
        <pc:grpChg chg="mod">
          <ac:chgData name="Per Feet" userId="a88ecb6bd7bd4b84" providerId="LiveId" clId="{AD153259-4CB9-41D7-8320-9660292C5042}" dt="2022-11-08T15:42:32.600" v="203" actId="1076"/>
          <ac:grpSpMkLst>
            <pc:docMk/>
            <pc:sldMk cId="1978434246" sldId="258"/>
            <ac:grpSpMk id="50" creationId="{6792B8C1-0DC2-4F88-6CD8-21A50A8D6A20}"/>
          </ac:grpSpMkLst>
        </pc:grpChg>
        <pc:grpChg chg="mod">
          <ac:chgData name="Per Feet" userId="a88ecb6bd7bd4b84" providerId="LiveId" clId="{AD153259-4CB9-41D7-8320-9660292C5042}" dt="2022-11-08T15:42:00.010" v="190" actId="1076"/>
          <ac:grpSpMkLst>
            <pc:docMk/>
            <pc:sldMk cId="1978434246" sldId="258"/>
            <ac:grpSpMk id="65" creationId="{DFA9F618-FABF-7B60-648A-82E99909E9D9}"/>
          </ac:grpSpMkLst>
        </pc:grpChg>
        <pc:picChg chg="add mod ord">
          <ac:chgData name="Per Feet" userId="a88ecb6bd7bd4b84" providerId="LiveId" clId="{AD153259-4CB9-41D7-8320-9660292C5042}" dt="2022-11-08T15:42:21.098" v="199" actId="1076"/>
          <ac:picMkLst>
            <pc:docMk/>
            <pc:sldMk cId="1978434246" sldId="258"/>
            <ac:picMk id="3" creationId="{B751D2C0-3327-2285-4EE5-7564F0ADECF4}"/>
          </ac:picMkLst>
        </pc:picChg>
        <pc:picChg chg="del">
          <ac:chgData name="Per Feet" userId="a88ecb6bd7bd4b84" providerId="LiveId" clId="{AD153259-4CB9-41D7-8320-9660292C5042}" dt="2022-11-08T15:40:59.002" v="168" actId="478"/>
          <ac:picMkLst>
            <pc:docMk/>
            <pc:sldMk cId="1978434246" sldId="258"/>
            <ac:picMk id="46" creationId="{04EC4099-32B0-450A-F1B7-5094BA5C6673}"/>
          </ac:picMkLst>
        </pc:picChg>
        <pc:cxnChg chg="mod">
          <ac:chgData name="Per Feet" userId="a88ecb6bd7bd4b84" providerId="LiveId" clId="{AD153259-4CB9-41D7-8320-9660292C5042}" dt="2022-11-08T15:41:24.664" v="178" actId="478"/>
          <ac:cxnSpMkLst>
            <pc:docMk/>
            <pc:sldMk cId="1978434246" sldId="258"/>
            <ac:cxnSpMk id="8" creationId="{188A9603-51DB-8D1C-F52A-F30F6194BA7D}"/>
          </ac:cxnSpMkLst>
        </pc:cxnChg>
        <pc:cxnChg chg="mod topLvl">
          <ac:chgData name="Per Feet" userId="a88ecb6bd7bd4b84" providerId="LiveId" clId="{AD153259-4CB9-41D7-8320-9660292C5042}" dt="2022-11-08T15:42:29.432" v="202" actId="478"/>
          <ac:cxnSpMkLst>
            <pc:docMk/>
            <pc:sldMk cId="1978434246" sldId="258"/>
            <ac:cxnSpMk id="16" creationId="{0CD9B7D9-961B-AE0E-1DD4-B7CB156BE07A}"/>
          </ac:cxnSpMkLst>
        </pc:cxnChg>
        <pc:cxnChg chg="mod">
          <ac:chgData name="Per Feet" userId="a88ecb6bd7bd4b84" providerId="LiveId" clId="{AD153259-4CB9-41D7-8320-9660292C5042}" dt="2022-11-08T15:41:22.418" v="177" actId="478"/>
          <ac:cxnSpMkLst>
            <pc:docMk/>
            <pc:sldMk cId="1978434246" sldId="258"/>
            <ac:cxnSpMk id="19" creationId="{09D9A1B5-6370-42CF-5612-F32C242EF9CE}"/>
          </ac:cxnSpMkLst>
        </pc:cxnChg>
        <pc:cxnChg chg="mod">
          <ac:chgData name="Per Feet" userId="a88ecb6bd7bd4b84" providerId="LiveId" clId="{AD153259-4CB9-41D7-8320-9660292C5042}" dt="2022-11-08T15:41:09.441" v="172" actId="478"/>
          <ac:cxnSpMkLst>
            <pc:docMk/>
            <pc:sldMk cId="1978434246" sldId="258"/>
            <ac:cxnSpMk id="25" creationId="{E0CBD4B4-97B0-C7A1-B06D-7B635493FFA9}"/>
          </ac:cxnSpMkLst>
        </pc:cxnChg>
        <pc:cxnChg chg="mod">
          <ac:chgData name="Per Feet" userId="a88ecb6bd7bd4b84" providerId="LiveId" clId="{AD153259-4CB9-41D7-8320-9660292C5042}" dt="2022-11-08T15:41:11.787" v="173" actId="478"/>
          <ac:cxnSpMkLst>
            <pc:docMk/>
            <pc:sldMk cId="1978434246" sldId="258"/>
            <ac:cxnSpMk id="28" creationId="{53919BB5-0B62-03DF-F977-66B2C7EFA956}"/>
          </ac:cxnSpMkLst>
        </pc:cxnChg>
        <pc:cxnChg chg="mod">
          <ac:chgData name="Per Feet" userId="a88ecb6bd7bd4b84" providerId="LiveId" clId="{AD153259-4CB9-41D7-8320-9660292C5042}" dt="2022-11-08T15:42:26.494" v="201" actId="14100"/>
          <ac:cxnSpMkLst>
            <pc:docMk/>
            <pc:sldMk cId="1978434246" sldId="258"/>
            <ac:cxnSpMk id="31" creationId="{335B5924-12F3-D6DD-75E9-35DEBE15BC93}"/>
          </ac:cxnSpMkLst>
        </pc:cxnChg>
        <pc:cxnChg chg="mod">
          <ac:chgData name="Per Feet" userId="a88ecb6bd7bd4b84" providerId="LiveId" clId="{AD153259-4CB9-41D7-8320-9660292C5042}" dt="2022-11-08T15:41:51.821" v="186" actId="14100"/>
          <ac:cxnSpMkLst>
            <pc:docMk/>
            <pc:sldMk cId="1978434246" sldId="258"/>
            <ac:cxnSpMk id="49" creationId="{A3F375C8-60B1-1D0D-0C8E-616F0BED293A}"/>
          </ac:cxnSpMkLst>
        </pc:cxnChg>
        <pc:cxnChg chg="mod">
          <ac:chgData name="Per Feet" userId="a88ecb6bd7bd4b84" providerId="LiveId" clId="{AD153259-4CB9-41D7-8320-9660292C5042}" dt="2022-11-08T15:42:34.557" v="204" actId="14100"/>
          <ac:cxnSpMkLst>
            <pc:docMk/>
            <pc:sldMk cId="1978434246" sldId="258"/>
            <ac:cxnSpMk id="52" creationId="{D2FA5F16-B3AB-BBA4-01E2-7D5DF4587430}"/>
          </ac:cxnSpMkLst>
        </pc:cxnChg>
        <pc:cxnChg chg="mod">
          <ac:chgData name="Per Feet" userId="a88ecb6bd7bd4b84" providerId="LiveId" clId="{AD153259-4CB9-41D7-8320-9660292C5042}" dt="2022-11-08T15:42:02.119" v="191" actId="14100"/>
          <ac:cxnSpMkLst>
            <pc:docMk/>
            <pc:sldMk cId="1978434246" sldId="258"/>
            <ac:cxnSpMk id="67" creationId="{DBB0779D-C194-870C-FCA1-E47E58FAC1C7}"/>
          </ac:cxnSpMkLst>
        </pc:cxnChg>
      </pc:sldChg>
      <pc:sldChg chg="addSp delSp modSp add mod ord">
        <pc:chgData name="Per Feet" userId="a88ecb6bd7bd4b84" providerId="LiveId" clId="{AD153259-4CB9-41D7-8320-9660292C5042}" dt="2022-11-08T17:07:21.498" v="894" actId="1076"/>
        <pc:sldMkLst>
          <pc:docMk/>
          <pc:sldMk cId="4016390345" sldId="259"/>
        </pc:sldMkLst>
        <pc:spChg chg="mod">
          <ac:chgData name="Per Feet" userId="a88ecb6bd7bd4b84" providerId="LiveId" clId="{AD153259-4CB9-41D7-8320-9660292C5042}" dt="2022-11-08T15:51:18.686" v="281" actId="20577"/>
          <ac:spMkLst>
            <pc:docMk/>
            <pc:sldMk cId="4016390345" sldId="259"/>
            <ac:spMk id="12" creationId="{421209E1-9597-52DA-809C-7965668BBD5B}"/>
          </ac:spMkLst>
        </pc:spChg>
        <pc:spChg chg="add mod">
          <ac:chgData name="Per Feet" userId="a88ecb6bd7bd4b84" providerId="LiveId" clId="{AD153259-4CB9-41D7-8320-9660292C5042}" dt="2022-11-08T17:07:21.498" v="894" actId="1076"/>
          <ac:spMkLst>
            <pc:docMk/>
            <pc:sldMk cId="4016390345" sldId="259"/>
            <ac:spMk id="17" creationId="{C3DE7B8E-A852-050E-B594-049D7C00C48D}"/>
          </ac:spMkLst>
        </pc:spChg>
        <pc:spChg chg="mod">
          <ac:chgData name="Per Feet" userId="a88ecb6bd7bd4b84" providerId="LiveId" clId="{AD153259-4CB9-41D7-8320-9660292C5042}" dt="2022-11-08T15:51:25.230" v="288" actId="20577"/>
          <ac:spMkLst>
            <pc:docMk/>
            <pc:sldMk cId="4016390345" sldId="259"/>
            <ac:spMk id="30" creationId="{A3EFADDC-BFA9-0072-667F-A2D0DC664C59}"/>
          </ac:spMkLst>
        </pc:spChg>
        <pc:spChg chg="mod">
          <ac:chgData name="Per Feet" userId="a88ecb6bd7bd4b84" providerId="LiveId" clId="{AD153259-4CB9-41D7-8320-9660292C5042}" dt="2022-11-08T15:51:38.331" v="298" actId="20577"/>
          <ac:spMkLst>
            <pc:docMk/>
            <pc:sldMk cId="4016390345" sldId="259"/>
            <ac:spMk id="48" creationId="{71EC396C-3DE9-5775-91A5-AE0955E70C81}"/>
          </ac:spMkLst>
        </pc:spChg>
        <pc:spChg chg="del topLvl">
          <ac:chgData name="Per Feet" userId="a88ecb6bd7bd4b84" providerId="LiveId" clId="{AD153259-4CB9-41D7-8320-9660292C5042}" dt="2022-11-08T15:51:09.097" v="276" actId="478"/>
          <ac:spMkLst>
            <pc:docMk/>
            <pc:sldMk cId="4016390345" sldId="259"/>
            <ac:spMk id="51" creationId="{E86095CD-8224-90FB-F4AD-55642A397576}"/>
          </ac:spMkLst>
        </pc:spChg>
        <pc:spChg chg="mod">
          <ac:chgData name="Per Feet" userId="a88ecb6bd7bd4b84" providerId="LiveId" clId="{AD153259-4CB9-41D7-8320-9660292C5042}" dt="2022-11-08T15:51:33.384" v="294" actId="20577"/>
          <ac:spMkLst>
            <pc:docMk/>
            <pc:sldMk cId="4016390345" sldId="259"/>
            <ac:spMk id="66" creationId="{24E7AAF3-C4FF-1BD7-EFC5-B5D1367263FB}"/>
          </ac:spMkLst>
        </pc:spChg>
        <pc:grpChg chg="mod">
          <ac:chgData name="Per Feet" userId="a88ecb6bd7bd4b84" providerId="LiveId" clId="{AD153259-4CB9-41D7-8320-9660292C5042}" dt="2022-11-08T15:50:19.281" v="262" actId="1076"/>
          <ac:grpSpMkLst>
            <pc:docMk/>
            <pc:sldMk cId="4016390345" sldId="259"/>
            <ac:grpSpMk id="11" creationId="{F3417C71-A6B0-8DFD-4DB8-964872153B96}"/>
          </ac:grpSpMkLst>
        </pc:grpChg>
        <pc:grpChg chg="mod">
          <ac:chgData name="Per Feet" userId="a88ecb6bd7bd4b84" providerId="LiveId" clId="{AD153259-4CB9-41D7-8320-9660292C5042}" dt="2022-11-08T15:50:26.153" v="264" actId="1076"/>
          <ac:grpSpMkLst>
            <pc:docMk/>
            <pc:sldMk cId="4016390345" sldId="259"/>
            <ac:grpSpMk id="29" creationId="{A857BA05-FBA0-45CF-BE32-EC74B52EACDB}"/>
          </ac:grpSpMkLst>
        </pc:grpChg>
        <pc:grpChg chg="mod">
          <ac:chgData name="Per Feet" userId="a88ecb6bd7bd4b84" providerId="LiveId" clId="{AD153259-4CB9-41D7-8320-9660292C5042}" dt="2022-11-08T15:51:02.978" v="274" actId="1076"/>
          <ac:grpSpMkLst>
            <pc:docMk/>
            <pc:sldMk cId="4016390345" sldId="259"/>
            <ac:grpSpMk id="47" creationId="{3EA75BAD-6D00-EB30-1F5E-C2227CE92160}"/>
          </ac:grpSpMkLst>
        </pc:grpChg>
        <pc:grpChg chg="del">
          <ac:chgData name="Per Feet" userId="a88ecb6bd7bd4b84" providerId="LiveId" clId="{AD153259-4CB9-41D7-8320-9660292C5042}" dt="2022-11-08T15:51:09.097" v="276" actId="478"/>
          <ac:grpSpMkLst>
            <pc:docMk/>
            <pc:sldMk cId="4016390345" sldId="259"/>
            <ac:grpSpMk id="50" creationId="{6792B8C1-0DC2-4F88-6CD8-21A50A8D6A20}"/>
          </ac:grpSpMkLst>
        </pc:grpChg>
        <pc:grpChg chg="mod">
          <ac:chgData name="Per Feet" userId="a88ecb6bd7bd4b84" providerId="LiveId" clId="{AD153259-4CB9-41D7-8320-9660292C5042}" dt="2022-11-08T15:50:50.536" v="270" actId="1076"/>
          <ac:grpSpMkLst>
            <pc:docMk/>
            <pc:sldMk cId="4016390345" sldId="259"/>
            <ac:grpSpMk id="65" creationId="{DFA9F618-FABF-7B60-648A-82E99909E9D9}"/>
          </ac:grpSpMkLst>
        </pc:grpChg>
        <pc:graphicFrameChg chg="add del mod">
          <ac:chgData name="Per Feet" userId="a88ecb6bd7bd4b84" providerId="LiveId" clId="{AD153259-4CB9-41D7-8320-9660292C5042}" dt="2022-11-08T17:03:38.541" v="843"/>
          <ac:graphicFrameMkLst>
            <pc:docMk/>
            <pc:sldMk cId="4016390345" sldId="259"/>
            <ac:graphicFrameMk id="18" creationId="{D1136147-015C-B110-FB5E-A5EA24290093}"/>
          </ac:graphicFrameMkLst>
        </pc:graphicFrameChg>
        <pc:picChg chg="del">
          <ac:chgData name="Per Feet" userId="a88ecb6bd7bd4b84" providerId="LiveId" clId="{AD153259-4CB9-41D7-8320-9660292C5042}" dt="2022-11-08T15:49:56.335" v="253" actId="478"/>
          <ac:picMkLst>
            <pc:docMk/>
            <pc:sldMk cId="4016390345" sldId="259"/>
            <ac:picMk id="3" creationId="{B751D2C0-3327-2285-4EE5-7564F0ADECF4}"/>
          </ac:picMkLst>
        </pc:picChg>
        <pc:picChg chg="add mod ord">
          <ac:chgData name="Per Feet" userId="a88ecb6bd7bd4b84" providerId="LiveId" clId="{AD153259-4CB9-41D7-8320-9660292C5042}" dt="2022-11-08T15:50:13.434" v="260" actId="1076"/>
          <ac:picMkLst>
            <pc:docMk/>
            <pc:sldMk cId="4016390345" sldId="259"/>
            <ac:picMk id="4" creationId="{D44CF712-FEB8-8675-55AF-B37C5ABAA26E}"/>
          </ac:picMkLst>
        </pc:picChg>
        <pc:picChg chg="add del mod">
          <ac:chgData name="Per Feet" userId="a88ecb6bd7bd4b84" providerId="LiveId" clId="{AD153259-4CB9-41D7-8320-9660292C5042}" dt="2022-11-08T17:03:38.541" v="843"/>
          <ac:picMkLst>
            <pc:docMk/>
            <pc:sldMk cId="4016390345" sldId="259"/>
            <ac:picMk id="19" creationId="{46A176E1-B43C-4162-A52C-4F44006A6867}"/>
          </ac:picMkLst>
        </pc:picChg>
        <pc:picChg chg="add del mod">
          <ac:chgData name="Per Feet" userId="a88ecb6bd7bd4b84" providerId="LiveId" clId="{AD153259-4CB9-41D7-8320-9660292C5042}" dt="2022-11-08T17:03:38.541" v="843"/>
          <ac:picMkLst>
            <pc:docMk/>
            <pc:sldMk cId="4016390345" sldId="259"/>
            <ac:picMk id="20" creationId="{3BC7D2BB-8985-1413-DAA9-2E2B87C3CED5}"/>
          </ac:picMkLst>
        </pc:picChg>
        <pc:picChg chg="add del mod">
          <ac:chgData name="Per Feet" userId="a88ecb6bd7bd4b84" providerId="LiveId" clId="{AD153259-4CB9-41D7-8320-9660292C5042}" dt="2022-11-08T17:03:38.541" v="843"/>
          <ac:picMkLst>
            <pc:docMk/>
            <pc:sldMk cId="4016390345" sldId="259"/>
            <ac:picMk id="21" creationId="{CDF83702-D5E0-943F-1A01-F3AEBD161105}"/>
          </ac:picMkLst>
        </pc:picChg>
        <pc:picChg chg="add del mod">
          <ac:chgData name="Per Feet" userId="a88ecb6bd7bd4b84" providerId="LiveId" clId="{AD153259-4CB9-41D7-8320-9660292C5042}" dt="2022-11-08T17:03:38.541" v="843"/>
          <ac:picMkLst>
            <pc:docMk/>
            <pc:sldMk cId="4016390345" sldId="259"/>
            <ac:picMk id="22" creationId="{9B4C771E-4FD1-FA98-CA8F-A3CAB42A38C0}"/>
          </ac:picMkLst>
        </pc:picChg>
        <pc:picChg chg="add del mod">
          <ac:chgData name="Per Feet" userId="a88ecb6bd7bd4b84" providerId="LiveId" clId="{AD153259-4CB9-41D7-8320-9660292C5042}" dt="2022-11-08T17:03:38.541" v="843"/>
          <ac:picMkLst>
            <pc:docMk/>
            <pc:sldMk cId="4016390345" sldId="259"/>
            <ac:picMk id="23" creationId="{0389F7BF-46C9-4867-B507-E1DD0896C9AE}"/>
          </ac:picMkLst>
        </pc:picChg>
        <pc:cxnChg chg="mod">
          <ac:chgData name="Per Feet" userId="a88ecb6bd7bd4b84" providerId="LiveId" clId="{AD153259-4CB9-41D7-8320-9660292C5042}" dt="2022-11-08T15:50:23.303" v="263" actId="14100"/>
          <ac:cxnSpMkLst>
            <pc:docMk/>
            <pc:sldMk cId="4016390345" sldId="259"/>
            <ac:cxnSpMk id="13" creationId="{FF2F551F-FC92-E534-E9BC-CF73240A72DF}"/>
          </ac:cxnSpMkLst>
        </pc:cxnChg>
        <pc:cxnChg chg="del">
          <ac:chgData name="Per Feet" userId="a88ecb6bd7bd4b84" providerId="LiveId" clId="{AD153259-4CB9-41D7-8320-9660292C5042}" dt="2022-11-08T15:50:45.194" v="269" actId="478"/>
          <ac:cxnSpMkLst>
            <pc:docMk/>
            <pc:sldMk cId="4016390345" sldId="259"/>
            <ac:cxnSpMk id="16" creationId="{0CD9B7D9-961B-AE0E-1DD4-B7CB156BE07A}"/>
          </ac:cxnSpMkLst>
        </pc:cxnChg>
        <pc:cxnChg chg="mod">
          <ac:chgData name="Per Feet" userId="a88ecb6bd7bd4b84" providerId="LiveId" clId="{AD153259-4CB9-41D7-8320-9660292C5042}" dt="2022-11-08T15:50:41.805" v="268" actId="14100"/>
          <ac:cxnSpMkLst>
            <pc:docMk/>
            <pc:sldMk cId="4016390345" sldId="259"/>
            <ac:cxnSpMk id="31" creationId="{335B5924-12F3-D6DD-75E9-35DEBE15BC93}"/>
          </ac:cxnSpMkLst>
        </pc:cxnChg>
        <pc:cxnChg chg="mod">
          <ac:chgData name="Per Feet" userId="a88ecb6bd7bd4b84" providerId="LiveId" clId="{AD153259-4CB9-41D7-8320-9660292C5042}" dt="2022-11-08T15:51:06.360" v="275" actId="14100"/>
          <ac:cxnSpMkLst>
            <pc:docMk/>
            <pc:sldMk cId="4016390345" sldId="259"/>
            <ac:cxnSpMk id="49" creationId="{A3F375C8-60B1-1D0D-0C8E-616F0BED293A}"/>
          </ac:cxnSpMkLst>
        </pc:cxnChg>
        <pc:cxnChg chg="del mod topLvl">
          <ac:chgData name="Per Feet" userId="a88ecb6bd7bd4b84" providerId="LiveId" clId="{AD153259-4CB9-41D7-8320-9660292C5042}" dt="2022-11-08T15:51:10.825" v="277" actId="478"/>
          <ac:cxnSpMkLst>
            <pc:docMk/>
            <pc:sldMk cId="4016390345" sldId="259"/>
            <ac:cxnSpMk id="52" creationId="{D2FA5F16-B3AB-BBA4-01E2-7D5DF4587430}"/>
          </ac:cxnSpMkLst>
        </pc:cxnChg>
        <pc:cxnChg chg="mod">
          <ac:chgData name="Per Feet" userId="a88ecb6bd7bd4b84" providerId="LiveId" clId="{AD153259-4CB9-41D7-8320-9660292C5042}" dt="2022-11-08T15:50:59.738" v="273" actId="14100"/>
          <ac:cxnSpMkLst>
            <pc:docMk/>
            <pc:sldMk cId="4016390345" sldId="259"/>
            <ac:cxnSpMk id="67" creationId="{DBB0779D-C194-870C-FCA1-E47E58FAC1C7}"/>
          </ac:cxnSpMkLst>
        </pc:cxnChg>
      </pc:sldChg>
      <pc:sldChg chg="addSp delSp modSp add mod ord">
        <pc:chgData name="Per Feet" userId="a88ecb6bd7bd4b84" providerId="LiveId" clId="{AD153259-4CB9-41D7-8320-9660292C5042}" dt="2022-11-08T17:08:42.950" v="910" actId="1076"/>
        <pc:sldMkLst>
          <pc:docMk/>
          <pc:sldMk cId="2860761829" sldId="260"/>
        </pc:sldMkLst>
        <pc:spChg chg="mod">
          <ac:chgData name="Per Feet" userId="a88ecb6bd7bd4b84" providerId="LiveId" clId="{AD153259-4CB9-41D7-8320-9660292C5042}" dt="2022-11-08T15:56:16.270" v="320" actId="20577"/>
          <ac:spMkLst>
            <pc:docMk/>
            <pc:sldMk cId="2860761829" sldId="260"/>
            <ac:spMk id="12" creationId="{421209E1-9597-52DA-809C-7965668BBD5B}"/>
          </ac:spMkLst>
        </pc:spChg>
        <pc:spChg chg="add mod">
          <ac:chgData name="Per Feet" userId="a88ecb6bd7bd4b84" providerId="LiveId" clId="{AD153259-4CB9-41D7-8320-9660292C5042}" dt="2022-11-08T17:08:42.950" v="910" actId="1076"/>
          <ac:spMkLst>
            <pc:docMk/>
            <pc:sldMk cId="2860761829" sldId="260"/>
            <ac:spMk id="15" creationId="{403F2F86-FA8A-1448-E751-D244F8E4D138}"/>
          </ac:spMkLst>
        </pc:spChg>
        <pc:spChg chg="mod">
          <ac:chgData name="Per Feet" userId="a88ecb6bd7bd4b84" providerId="LiveId" clId="{AD153259-4CB9-41D7-8320-9660292C5042}" dt="2022-11-08T15:56:25.111" v="327" actId="20577"/>
          <ac:spMkLst>
            <pc:docMk/>
            <pc:sldMk cId="2860761829" sldId="260"/>
            <ac:spMk id="30" creationId="{A3EFADDC-BFA9-0072-667F-A2D0DC664C59}"/>
          </ac:spMkLst>
        </pc:spChg>
        <pc:spChg chg="mod">
          <ac:chgData name="Per Feet" userId="a88ecb6bd7bd4b84" providerId="LiveId" clId="{AD153259-4CB9-41D7-8320-9660292C5042}" dt="2022-11-08T15:56:30.075" v="333" actId="20577"/>
          <ac:spMkLst>
            <pc:docMk/>
            <pc:sldMk cId="2860761829" sldId="260"/>
            <ac:spMk id="66" creationId="{24E7AAF3-C4FF-1BD7-EFC5-B5D1367263FB}"/>
          </ac:spMkLst>
        </pc:spChg>
        <pc:grpChg chg="mod">
          <ac:chgData name="Per Feet" userId="a88ecb6bd7bd4b84" providerId="LiveId" clId="{AD153259-4CB9-41D7-8320-9660292C5042}" dt="2022-11-08T15:56:04.994" v="313" actId="1076"/>
          <ac:grpSpMkLst>
            <pc:docMk/>
            <pc:sldMk cId="2860761829" sldId="260"/>
            <ac:grpSpMk id="11" creationId="{F3417C71-A6B0-8DFD-4DB8-964872153B96}"/>
          </ac:grpSpMkLst>
        </pc:grpChg>
        <pc:grpChg chg="mod">
          <ac:chgData name="Per Feet" userId="a88ecb6bd7bd4b84" providerId="LiveId" clId="{AD153259-4CB9-41D7-8320-9660292C5042}" dt="2022-11-08T15:55:44.302" v="304" actId="1076"/>
          <ac:grpSpMkLst>
            <pc:docMk/>
            <pc:sldMk cId="2860761829" sldId="260"/>
            <ac:grpSpMk id="29" creationId="{A857BA05-FBA0-45CF-BE32-EC74B52EACDB}"/>
          </ac:grpSpMkLst>
        </pc:grpChg>
        <pc:grpChg chg="del">
          <ac:chgData name="Per Feet" userId="a88ecb6bd7bd4b84" providerId="LiveId" clId="{AD153259-4CB9-41D7-8320-9660292C5042}" dt="2022-11-08T15:56:08.534" v="314" actId="478"/>
          <ac:grpSpMkLst>
            <pc:docMk/>
            <pc:sldMk cId="2860761829" sldId="260"/>
            <ac:grpSpMk id="47" creationId="{3EA75BAD-6D00-EB30-1F5E-C2227CE92160}"/>
          </ac:grpSpMkLst>
        </pc:grpChg>
        <pc:grpChg chg="mod">
          <ac:chgData name="Per Feet" userId="a88ecb6bd7bd4b84" providerId="LiveId" clId="{AD153259-4CB9-41D7-8320-9660292C5042}" dt="2022-11-08T15:55:41.504" v="303" actId="1076"/>
          <ac:grpSpMkLst>
            <pc:docMk/>
            <pc:sldMk cId="2860761829" sldId="260"/>
            <ac:grpSpMk id="65" creationId="{DFA9F618-FABF-7B60-648A-82E99909E9D9}"/>
          </ac:grpSpMkLst>
        </pc:grpChg>
        <pc:picChg chg="add mod ord">
          <ac:chgData name="Per Feet" userId="a88ecb6bd7bd4b84" providerId="LiveId" clId="{AD153259-4CB9-41D7-8320-9660292C5042}" dt="2022-11-08T17:08:40.775" v="909" actId="1076"/>
          <ac:picMkLst>
            <pc:docMk/>
            <pc:sldMk cId="2860761829" sldId="260"/>
            <ac:picMk id="3" creationId="{11D43415-AB97-B16A-5593-2487234B5579}"/>
          </ac:picMkLst>
        </pc:picChg>
        <pc:picChg chg="del">
          <ac:chgData name="Per Feet" userId="a88ecb6bd7bd4b84" providerId="LiveId" clId="{AD153259-4CB9-41D7-8320-9660292C5042}" dt="2022-11-08T15:55:34.848" v="300" actId="478"/>
          <ac:picMkLst>
            <pc:docMk/>
            <pc:sldMk cId="2860761829" sldId="260"/>
            <ac:picMk id="4" creationId="{D44CF712-FEB8-8675-55AF-B37C5ABAA26E}"/>
          </ac:picMkLst>
        </pc:picChg>
        <pc:cxnChg chg="mod">
          <ac:chgData name="Per Feet" userId="a88ecb6bd7bd4b84" providerId="LiveId" clId="{AD153259-4CB9-41D7-8320-9660292C5042}" dt="2022-11-08T15:56:02.039" v="312" actId="14100"/>
          <ac:cxnSpMkLst>
            <pc:docMk/>
            <pc:sldMk cId="2860761829" sldId="260"/>
            <ac:cxnSpMk id="31" creationId="{335B5924-12F3-D6DD-75E9-35DEBE15BC93}"/>
          </ac:cxnSpMkLst>
        </pc:cxnChg>
        <pc:cxnChg chg="mod">
          <ac:chgData name="Per Feet" userId="a88ecb6bd7bd4b84" providerId="LiveId" clId="{AD153259-4CB9-41D7-8320-9660292C5042}" dt="2022-11-08T15:56:08.534" v="314" actId="478"/>
          <ac:cxnSpMkLst>
            <pc:docMk/>
            <pc:sldMk cId="2860761829" sldId="260"/>
            <ac:cxnSpMk id="49" creationId="{A3F375C8-60B1-1D0D-0C8E-616F0BED293A}"/>
          </ac:cxnSpMkLst>
        </pc:cxnChg>
      </pc:sldChg>
      <pc:sldChg chg="addSp delSp modSp add mod ord">
        <pc:chgData name="Per Feet" userId="a88ecb6bd7bd4b84" providerId="LiveId" clId="{AD153259-4CB9-41D7-8320-9660292C5042}" dt="2022-11-08T17:08:11.547" v="904" actId="1076"/>
        <pc:sldMkLst>
          <pc:docMk/>
          <pc:sldMk cId="1312337302" sldId="261"/>
        </pc:sldMkLst>
        <pc:spChg chg="add mod">
          <ac:chgData name="Per Feet" userId="a88ecb6bd7bd4b84" providerId="LiveId" clId="{AD153259-4CB9-41D7-8320-9660292C5042}" dt="2022-11-08T17:08:11.547" v="904" actId="1076"/>
          <ac:spMkLst>
            <pc:docMk/>
            <pc:sldMk cId="1312337302" sldId="261"/>
            <ac:spMk id="8" creationId="{9F2C5581-2E83-C5C1-50F7-064FE4F70876}"/>
          </ac:spMkLst>
        </pc:spChg>
        <pc:spChg chg="mod">
          <ac:chgData name="Per Feet" userId="a88ecb6bd7bd4b84" providerId="LiveId" clId="{AD153259-4CB9-41D7-8320-9660292C5042}" dt="2022-11-08T16:07:28.778" v="369" actId="20577"/>
          <ac:spMkLst>
            <pc:docMk/>
            <pc:sldMk cId="1312337302" sldId="261"/>
            <ac:spMk id="12" creationId="{421209E1-9597-52DA-809C-7965668BBD5B}"/>
          </ac:spMkLst>
        </pc:spChg>
        <pc:spChg chg="mod">
          <ac:chgData name="Per Feet" userId="a88ecb6bd7bd4b84" providerId="LiveId" clId="{AD153259-4CB9-41D7-8320-9660292C5042}" dt="2022-11-08T16:06:35.120" v="344" actId="1076"/>
          <ac:spMkLst>
            <pc:docMk/>
            <pc:sldMk cId="1312337302" sldId="261"/>
            <ac:spMk id="30" creationId="{A3EFADDC-BFA9-0072-667F-A2D0DC664C59}"/>
          </ac:spMkLst>
        </pc:spChg>
        <pc:spChg chg="mod">
          <ac:chgData name="Per Feet" userId="a88ecb6bd7bd4b84" providerId="LiveId" clId="{AD153259-4CB9-41D7-8320-9660292C5042}" dt="2022-11-08T16:07:41.671" v="375" actId="20577"/>
          <ac:spMkLst>
            <pc:docMk/>
            <pc:sldMk cId="1312337302" sldId="261"/>
            <ac:spMk id="48" creationId="{71EC396C-3DE9-5775-91A5-AE0955E70C81}"/>
          </ac:spMkLst>
        </pc:spChg>
        <pc:spChg chg="mod">
          <ac:chgData name="Per Feet" userId="a88ecb6bd7bd4b84" providerId="LiveId" clId="{AD153259-4CB9-41D7-8320-9660292C5042}" dt="2022-11-08T16:07:06.349" v="359" actId="20577"/>
          <ac:spMkLst>
            <pc:docMk/>
            <pc:sldMk cId="1312337302" sldId="261"/>
            <ac:spMk id="66" creationId="{24E7AAF3-C4FF-1BD7-EFC5-B5D1367263FB}"/>
          </ac:spMkLst>
        </pc:spChg>
        <pc:grpChg chg="mod">
          <ac:chgData name="Per Feet" userId="a88ecb6bd7bd4b84" providerId="LiveId" clId="{AD153259-4CB9-41D7-8320-9660292C5042}" dt="2022-11-08T16:06:44.871" v="346" actId="1076"/>
          <ac:grpSpMkLst>
            <pc:docMk/>
            <pc:sldMk cId="1312337302" sldId="261"/>
            <ac:grpSpMk id="11" creationId="{F3417C71-A6B0-8DFD-4DB8-964872153B96}"/>
          </ac:grpSpMkLst>
        </pc:grpChg>
        <pc:grpChg chg="del">
          <ac:chgData name="Per Feet" userId="a88ecb6bd7bd4b84" providerId="LiveId" clId="{AD153259-4CB9-41D7-8320-9660292C5042}" dt="2022-11-08T16:06:55.428" v="349" actId="478"/>
          <ac:grpSpMkLst>
            <pc:docMk/>
            <pc:sldMk cId="1312337302" sldId="261"/>
            <ac:grpSpMk id="29" creationId="{A857BA05-FBA0-45CF-BE32-EC74B52EACDB}"/>
          </ac:grpSpMkLst>
        </pc:grpChg>
        <pc:grpChg chg="mod">
          <ac:chgData name="Per Feet" userId="a88ecb6bd7bd4b84" providerId="LiveId" clId="{AD153259-4CB9-41D7-8320-9660292C5042}" dt="2022-11-08T16:06:53.818" v="348" actId="1076"/>
          <ac:grpSpMkLst>
            <pc:docMk/>
            <pc:sldMk cId="1312337302" sldId="261"/>
            <ac:grpSpMk id="47" creationId="{3EA75BAD-6D00-EB30-1F5E-C2227CE92160}"/>
          </ac:grpSpMkLst>
        </pc:grpChg>
        <pc:grpChg chg="mod">
          <ac:chgData name="Per Feet" userId="a88ecb6bd7bd4b84" providerId="LiveId" clId="{AD153259-4CB9-41D7-8320-9660292C5042}" dt="2022-11-08T16:06:26.896" v="342" actId="14100"/>
          <ac:grpSpMkLst>
            <pc:docMk/>
            <pc:sldMk cId="1312337302" sldId="261"/>
            <ac:grpSpMk id="65" creationId="{DFA9F618-FABF-7B60-648A-82E99909E9D9}"/>
          </ac:grpSpMkLst>
        </pc:grpChg>
        <pc:picChg chg="add ord">
          <ac:chgData name="Per Feet" userId="a88ecb6bd7bd4b84" providerId="LiveId" clId="{AD153259-4CB9-41D7-8320-9660292C5042}" dt="2022-11-08T16:06:21.026" v="339" actId="167"/>
          <ac:picMkLst>
            <pc:docMk/>
            <pc:sldMk cId="1312337302" sldId="261"/>
            <ac:picMk id="3" creationId="{5B321C5E-B86C-E848-6216-53169FE72E58}"/>
          </ac:picMkLst>
        </pc:picChg>
        <pc:picChg chg="del">
          <ac:chgData name="Per Feet" userId="a88ecb6bd7bd4b84" providerId="LiveId" clId="{AD153259-4CB9-41D7-8320-9660292C5042}" dt="2022-11-08T16:06:16.379" v="337" actId="478"/>
          <ac:picMkLst>
            <pc:docMk/>
            <pc:sldMk cId="1312337302" sldId="261"/>
            <ac:picMk id="4" creationId="{D44CF712-FEB8-8675-55AF-B37C5ABAA26E}"/>
          </ac:picMkLst>
        </pc:picChg>
        <pc:cxnChg chg="mod">
          <ac:chgData name="Per Feet" userId="a88ecb6bd7bd4b84" providerId="LiveId" clId="{AD153259-4CB9-41D7-8320-9660292C5042}" dt="2022-11-08T16:06:47.720" v="347" actId="14100"/>
          <ac:cxnSpMkLst>
            <pc:docMk/>
            <pc:sldMk cId="1312337302" sldId="261"/>
            <ac:cxnSpMk id="13" creationId="{FF2F551F-FC92-E534-E9BC-CF73240A72DF}"/>
          </ac:cxnSpMkLst>
        </pc:cxnChg>
        <pc:cxnChg chg="mod">
          <ac:chgData name="Per Feet" userId="a88ecb6bd7bd4b84" providerId="LiveId" clId="{AD153259-4CB9-41D7-8320-9660292C5042}" dt="2022-11-08T16:06:55.428" v="349" actId="478"/>
          <ac:cxnSpMkLst>
            <pc:docMk/>
            <pc:sldMk cId="1312337302" sldId="261"/>
            <ac:cxnSpMk id="31" creationId="{335B5924-12F3-D6DD-75E9-35DEBE15BC93}"/>
          </ac:cxnSpMkLst>
        </pc:cxnChg>
        <pc:cxnChg chg="mod">
          <ac:chgData name="Per Feet" userId="a88ecb6bd7bd4b84" providerId="LiveId" clId="{AD153259-4CB9-41D7-8320-9660292C5042}" dt="2022-11-08T16:06:30.373" v="343" actId="14100"/>
          <ac:cxnSpMkLst>
            <pc:docMk/>
            <pc:sldMk cId="1312337302" sldId="261"/>
            <ac:cxnSpMk id="67" creationId="{DBB0779D-C194-870C-FCA1-E47E58FAC1C7}"/>
          </ac:cxnSpMkLst>
        </pc:cxnChg>
      </pc:sldChg>
      <pc:sldChg chg="addSp delSp modSp add mod ord">
        <pc:chgData name="Per Feet" userId="a88ecb6bd7bd4b84" providerId="LiveId" clId="{AD153259-4CB9-41D7-8320-9660292C5042}" dt="2022-11-08T17:05:54.947" v="879" actId="1076"/>
        <pc:sldMkLst>
          <pc:docMk/>
          <pc:sldMk cId="1190986587" sldId="262"/>
        </pc:sldMkLst>
        <pc:spChg chg="mod">
          <ac:chgData name="Per Feet" userId="a88ecb6bd7bd4b84" providerId="LiveId" clId="{AD153259-4CB9-41D7-8320-9660292C5042}" dt="2022-11-08T16:20:35.229" v="428" actId="20577"/>
          <ac:spMkLst>
            <pc:docMk/>
            <pc:sldMk cId="1190986587" sldId="262"/>
            <ac:spMk id="6" creationId="{3B4A3270-CBF6-44B7-17C8-2C02202FD960}"/>
          </ac:spMkLst>
        </pc:spChg>
        <pc:spChg chg="mod">
          <ac:chgData name="Per Feet" userId="a88ecb6bd7bd4b84" providerId="LiveId" clId="{AD153259-4CB9-41D7-8320-9660292C5042}" dt="2022-11-08T16:21:40.479" v="463" actId="6549"/>
          <ac:spMkLst>
            <pc:docMk/>
            <pc:sldMk cId="1190986587" sldId="262"/>
            <ac:spMk id="12" creationId="{421209E1-9597-52DA-809C-7965668BBD5B}"/>
          </ac:spMkLst>
        </pc:spChg>
        <pc:spChg chg="mod">
          <ac:chgData name="Per Feet" userId="a88ecb6bd7bd4b84" providerId="LiveId" clId="{AD153259-4CB9-41D7-8320-9660292C5042}" dt="2022-11-08T16:22:22.719" v="498" actId="20577"/>
          <ac:spMkLst>
            <pc:docMk/>
            <pc:sldMk cId="1190986587" sldId="262"/>
            <ac:spMk id="15" creationId="{A0A0CF0C-52CC-EF38-DF20-F1F9AC27DB5D}"/>
          </ac:spMkLst>
        </pc:spChg>
        <pc:spChg chg="mod">
          <ac:chgData name="Per Feet" userId="a88ecb6bd7bd4b84" providerId="LiveId" clId="{AD153259-4CB9-41D7-8320-9660292C5042}" dt="2022-11-08T16:20:43.210" v="434" actId="20577"/>
          <ac:spMkLst>
            <pc:docMk/>
            <pc:sldMk cId="1190986587" sldId="262"/>
            <ac:spMk id="18" creationId="{45D13795-0D9A-DCAC-E951-62B13CB480B4}"/>
          </ac:spMkLst>
        </pc:spChg>
        <pc:spChg chg="mod">
          <ac:chgData name="Per Feet" userId="a88ecb6bd7bd4b84" providerId="LiveId" clId="{AD153259-4CB9-41D7-8320-9660292C5042}" dt="2022-11-08T16:22:05.687" v="487" actId="20577"/>
          <ac:spMkLst>
            <pc:docMk/>
            <pc:sldMk cId="1190986587" sldId="262"/>
            <ac:spMk id="24" creationId="{DFD1376A-5FB9-D9F4-9254-2FECF2DF2ABB}"/>
          </ac:spMkLst>
        </pc:spChg>
        <pc:spChg chg="mod">
          <ac:chgData name="Per Feet" userId="a88ecb6bd7bd4b84" providerId="LiveId" clId="{AD153259-4CB9-41D7-8320-9660292C5042}" dt="2022-11-08T16:21:58.421" v="479" actId="20577"/>
          <ac:spMkLst>
            <pc:docMk/>
            <pc:sldMk cId="1190986587" sldId="262"/>
            <ac:spMk id="27" creationId="{923B34E5-C591-737E-7A8D-074530F03815}"/>
          </ac:spMkLst>
        </pc:spChg>
        <pc:spChg chg="mod">
          <ac:chgData name="Per Feet" userId="a88ecb6bd7bd4b84" providerId="LiveId" clId="{AD153259-4CB9-41D7-8320-9660292C5042}" dt="2022-11-08T16:21:48.587" v="470" actId="20577"/>
          <ac:spMkLst>
            <pc:docMk/>
            <pc:sldMk cId="1190986587" sldId="262"/>
            <ac:spMk id="30" creationId="{A3EFADDC-BFA9-0072-667F-A2D0DC664C59}"/>
          </ac:spMkLst>
        </pc:spChg>
        <pc:spChg chg="add mod">
          <ac:chgData name="Per Feet" userId="a88ecb6bd7bd4b84" providerId="LiveId" clId="{AD153259-4CB9-41D7-8320-9660292C5042}" dt="2022-11-08T17:05:54.947" v="879" actId="1076"/>
          <ac:spMkLst>
            <pc:docMk/>
            <pc:sldMk cId="1190986587" sldId="262"/>
            <ac:spMk id="42" creationId="{C4DEC871-B11B-8D9A-5410-CB6543F119E4}"/>
          </ac:spMkLst>
        </pc:spChg>
        <pc:spChg chg="mod">
          <ac:chgData name="Per Feet" userId="a88ecb6bd7bd4b84" providerId="LiveId" clId="{AD153259-4CB9-41D7-8320-9660292C5042}" dt="2022-11-08T16:22:34.599" v="513" actId="20577"/>
          <ac:spMkLst>
            <pc:docMk/>
            <pc:sldMk cId="1190986587" sldId="262"/>
            <ac:spMk id="48" creationId="{71EC396C-3DE9-5775-91A5-AE0955E70C81}"/>
          </ac:spMkLst>
        </pc:spChg>
        <pc:spChg chg="mod">
          <ac:chgData name="Per Feet" userId="a88ecb6bd7bd4b84" providerId="LiveId" clId="{AD153259-4CB9-41D7-8320-9660292C5042}" dt="2022-11-08T16:20:27.027" v="421" actId="20577"/>
          <ac:spMkLst>
            <pc:docMk/>
            <pc:sldMk cId="1190986587" sldId="262"/>
            <ac:spMk id="51" creationId="{E86095CD-8224-90FB-F4AD-55642A397576}"/>
          </ac:spMkLst>
        </pc:spChg>
        <pc:spChg chg="mod">
          <ac:chgData name="Per Feet" userId="a88ecb6bd7bd4b84" providerId="LiveId" clId="{AD153259-4CB9-41D7-8320-9660292C5042}" dt="2022-11-08T16:22:10.991" v="492" actId="20577"/>
          <ac:spMkLst>
            <pc:docMk/>
            <pc:sldMk cId="1190986587" sldId="262"/>
            <ac:spMk id="66" creationId="{24E7AAF3-C4FF-1BD7-EFC5-B5D1367263FB}"/>
          </ac:spMkLst>
        </pc:spChg>
        <pc:grpChg chg="mod">
          <ac:chgData name="Per Feet" userId="a88ecb6bd7bd4b84" providerId="LiveId" clId="{AD153259-4CB9-41D7-8320-9660292C5042}" dt="2022-11-08T16:19:19.282" v="394" actId="1076"/>
          <ac:grpSpMkLst>
            <pc:docMk/>
            <pc:sldMk cId="1190986587" sldId="262"/>
            <ac:grpSpMk id="10" creationId="{C4EACC75-8C78-EB88-2004-475BC11B2760}"/>
          </ac:grpSpMkLst>
        </pc:grpChg>
        <pc:grpChg chg="mod">
          <ac:chgData name="Per Feet" userId="a88ecb6bd7bd4b84" providerId="LiveId" clId="{AD153259-4CB9-41D7-8320-9660292C5042}" dt="2022-11-08T16:19:55.470" v="406" actId="1076"/>
          <ac:grpSpMkLst>
            <pc:docMk/>
            <pc:sldMk cId="1190986587" sldId="262"/>
            <ac:grpSpMk id="11" creationId="{F3417C71-A6B0-8DFD-4DB8-964872153B96}"/>
          </ac:grpSpMkLst>
        </pc:grpChg>
        <pc:grpChg chg="mod">
          <ac:chgData name="Per Feet" userId="a88ecb6bd7bd4b84" providerId="LiveId" clId="{AD153259-4CB9-41D7-8320-9660292C5042}" dt="2022-11-08T16:19:49.635" v="404" actId="1076"/>
          <ac:grpSpMkLst>
            <pc:docMk/>
            <pc:sldMk cId="1190986587" sldId="262"/>
            <ac:grpSpMk id="17" creationId="{0CA4EF2C-88CA-8884-D794-9BC68D87FEF4}"/>
          </ac:grpSpMkLst>
        </pc:grpChg>
        <pc:grpChg chg="mod">
          <ac:chgData name="Per Feet" userId="a88ecb6bd7bd4b84" providerId="LiveId" clId="{AD153259-4CB9-41D7-8320-9660292C5042}" dt="2022-11-08T16:20:16.478" v="414" actId="1076"/>
          <ac:grpSpMkLst>
            <pc:docMk/>
            <pc:sldMk cId="1190986587" sldId="262"/>
            <ac:grpSpMk id="23" creationId="{414EE920-BA4D-93F9-C38F-4AFCFB300C48}"/>
          </ac:grpSpMkLst>
        </pc:grpChg>
        <pc:grpChg chg="mod">
          <ac:chgData name="Per Feet" userId="a88ecb6bd7bd4b84" providerId="LiveId" clId="{AD153259-4CB9-41D7-8320-9660292C5042}" dt="2022-11-08T16:20:07.568" v="411" actId="1076"/>
          <ac:grpSpMkLst>
            <pc:docMk/>
            <pc:sldMk cId="1190986587" sldId="262"/>
            <ac:grpSpMk id="26" creationId="{91F9A5EA-EB6E-2843-B9C5-AE9EFB12D745}"/>
          </ac:grpSpMkLst>
        </pc:grpChg>
        <pc:grpChg chg="mod">
          <ac:chgData name="Per Feet" userId="a88ecb6bd7bd4b84" providerId="LiveId" clId="{AD153259-4CB9-41D7-8320-9660292C5042}" dt="2022-11-08T16:20:02.948" v="409" actId="1076"/>
          <ac:grpSpMkLst>
            <pc:docMk/>
            <pc:sldMk cId="1190986587" sldId="262"/>
            <ac:grpSpMk id="29" creationId="{A857BA05-FBA0-45CF-BE32-EC74B52EACDB}"/>
          </ac:grpSpMkLst>
        </pc:grpChg>
        <pc:grpChg chg="mod">
          <ac:chgData name="Per Feet" userId="a88ecb6bd7bd4b84" providerId="LiveId" clId="{AD153259-4CB9-41D7-8320-9660292C5042}" dt="2022-11-08T16:19:01.408" v="389" actId="1076"/>
          <ac:grpSpMkLst>
            <pc:docMk/>
            <pc:sldMk cId="1190986587" sldId="262"/>
            <ac:grpSpMk id="47" creationId="{3EA75BAD-6D00-EB30-1F5E-C2227CE92160}"/>
          </ac:grpSpMkLst>
        </pc:grpChg>
        <pc:grpChg chg="mod">
          <ac:chgData name="Per Feet" userId="a88ecb6bd7bd4b84" providerId="LiveId" clId="{AD153259-4CB9-41D7-8320-9660292C5042}" dt="2022-11-08T16:19:12.599" v="392" actId="1076"/>
          <ac:grpSpMkLst>
            <pc:docMk/>
            <pc:sldMk cId="1190986587" sldId="262"/>
            <ac:grpSpMk id="50" creationId="{6792B8C1-0DC2-4F88-6CD8-21A50A8D6A20}"/>
          </ac:grpSpMkLst>
        </pc:grpChg>
        <pc:grpChg chg="mod">
          <ac:chgData name="Per Feet" userId="a88ecb6bd7bd4b84" providerId="LiveId" clId="{AD153259-4CB9-41D7-8320-9660292C5042}" dt="2022-11-08T16:18:50.946" v="386" actId="1076"/>
          <ac:grpSpMkLst>
            <pc:docMk/>
            <pc:sldMk cId="1190986587" sldId="262"/>
            <ac:grpSpMk id="65" creationId="{DFA9F618-FABF-7B60-648A-82E99909E9D9}"/>
          </ac:grpSpMkLst>
        </pc:grpChg>
        <pc:picChg chg="add ord">
          <ac:chgData name="Per Feet" userId="a88ecb6bd7bd4b84" providerId="LiveId" clId="{AD153259-4CB9-41D7-8320-9660292C5042}" dt="2022-11-08T16:18:48.028" v="385" actId="167"/>
          <ac:picMkLst>
            <pc:docMk/>
            <pc:sldMk cId="1190986587" sldId="262"/>
            <ac:picMk id="3" creationId="{C33A3160-F235-0A87-FE60-4358A1753993}"/>
          </ac:picMkLst>
        </pc:picChg>
        <pc:picChg chg="del">
          <ac:chgData name="Per Feet" userId="a88ecb6bd7bd4b84" providerId="LiveId" clId="{AD153259-4CB9-41D7-8320-9660292C5042}" dt="2022-11-08T16:09:40.488" v="379" actId="478"/>
          <ac:picMkLst>
            <pc:docMk/>
            <pc:sldMk cId="1190986587" sldId="262"/>
            <ac:picMk id="46" creationId="{04EC4099-32B0-450A-F1B7-5094BA5C6673}"/>
          </ac:picMkLst>
        </pc:picChg>
        <pc:cxnChg chg="mod">
          <ac:chgData name="Per Feet" userId="a88ecb6bd7bd4b84" providerId="LiveId" clId="{AD153259-4CB9-41D7-8320-9660292C5042}" dt="2022-11-08T16:19:47.948" v="403" actId="14100"/>
          <ac:cxnSpMkLst>
            <pc:docMk/>
            <pc:sldMk cId="1190986587" sldId="262"/>
            <ac:cxnSpMk id="8" creationId="{188A9603-51DB-8D1C-F52A-F30F6194BA7D}"/>
          </ac:cxnSpMkLst>
        </pc:cxnChg>
        <pc:cxnChg chg="mod">
          <ac:chgData name="Per Feet" userId="a88ecb6bd7bd4b84" providerId="LiveId" clId="{AD153259-4CB9-41D7-8320-9660292C5042}" dt="2022-11-08T16:20:00.960" v="408" actId="14100"/>
          <ac:cxnSpMkLst>
            <pc:docMk/>
            <pc:sldMk cId="1190986587" sldId="262"/>
            <ac:cxnSpMk id="13" creationId="{FF2F551F-FC92-E534-E9BC-CF73240A72DF}"/>
          </ac:cxnSpMkLst>
        </pc:cxnChg>
        <pc:cxnChg chg="mod">
          <ac:chgData name="Per Feet" userId="a88ecb6bd7bd4b84" providerId="LiveId" clId="{AD153259-4CB9-41D7-8320-9660292C5042}" dt="2022-11-08T16:22:18.499" v="494" actId="14100"/>
          <ac:cxnSpMkLst>
            <pc:docMk/>
            <pc:sldMk cId="1190986587" sldId="262"/>
            <ac:cxnSpMk id="16" creationId="{0CD9B7D9-961B-AE0E-1DD4-B7CB156BE07A}"/>
          </ac:cxnSpMkLst>
        </pc:cxnChg>
        <pc:cxnChg chg="mod">
          <ac:chgData name="Per Feet" userId="a88ecb6bd7bd4b84" providerId="LiveId" clId="{AD153259-4CB9-41D7-8320-9660292C5042}" dt="2022-11-08T16:19:53.663" v="405" actId="14100"/>
          <ac:cxnSpMkLst>
            <pc:docMk/>
            <pc:sldMk cId="1190986587" sldId="262"/>
            <ac:cxnSpMk id="19" creationId="{09D9A1B5-6370-42CF-5612-F32C242EF9CE}"/>
          </ac:cxnSpMkLst>
        </pc:cxnChg>
        <pc:cxnChg chg="mod">
          <ac:chgData name="Per Feet" userId="a88ecb6bd7bd4b84" providerId="LiveId" clId="{AD153259-4CB9-41D7-8320-9660292C5042}" dt="2022-11-08T16:20:13.230" v="413" actId="1076"/>
          <ac:cxnSpMkLst>
            <pc:docMk/>
            <pc:sldMk cId="1190986587" sldId="262"/>
            <ac:cxnSpMk id="28" creationId="{53919BB5-0B62-03DF-F977-66B2C7EFA956}"/>
          </ac:cxnSpMkLst>
        </pc:cxnChg>
        <pc:cxnChg chg="mod">
          <ac:chgData name="Per Feet" userId="a88ecb6bd7bd4b84" providerId="LiveId" clId="{AD153259-4CB9-41D7-8320-9660292C5042}" dt="2022-11-08T16:20:05.408" v="410" actId="14100"/>
          <ac:cxnSpMkLst>
            <pc:docMk/>
            <pc:sldMk cId="1190986587" sldId="262"/>
            <ac:cxnSpMk id="31" creationId="{335B5924-12F3-D6DD-75E9-35DEBE15BC93}"/>
          </ac:cxnSpMkLst>
        </pc:cxnChg>
        <pc:cxnChg chg="mod">
          <ac:chgData name="Per Feet" userId="a88ecb6bd7bd4b84" providerId="LiveId" clId="{AD153259-4CB9-41D7-8320-9660292C5042}" dt="2022-11-08T16:19:07.575" v="391" actId="14100"/>
          <ac:cxnSpMkLst>
            <pc:docMk/>
            <pc:sldMk cId="1190986587" sldId="262"/>
            <ac:cxnSpMk id="49" creationId="{A3F375C8-60B1-1D0D-0C8E-616F0BED293A}"/>
          </ac:cxnSpMkLst>
        </pc:cxnChg>
        <pc:cxnChg chg="mod">
          <ac:chgData name="Per Feet" userId="a88ecb6bd7bd4b84" providerId="LiveId" clId="{AD153259-4CB9-41D7-8320-9660292C5042}" dt="2022-11-08T16:19:17.587" v="393" actId="14100"/>
          <ac:cxnSpMkLst>
            <pc:docMk/>
            <pc:sldMk cId="1190986587" sldId="262"/>
            <ac:cxnSpMk id="52" creationId="{D2FA5F16-B3AB-BBA4-01E2-7D5DF4587430}"/>
          </ac:cxnSpMkLst>
        </pc:cxnChg>
        <pc:cxnChg chg="mod">
          <ac:chgData name="Per Feet" userId="a88ecb6bd7bd4b84" providerId="LiveId" clId="{AD153259-4CB9-41D7-8320-9660292C5042}" dt="2022-11-08T16:18:58.289" v="388" actId="14100"/>
          <ac:cxnSpMkLst>
            <pc:docMk/>
            <pc:sldMk cId="1190986587" sldId="262"/>
            <ac:cxnSpMk id="67" creationId="{DBB0779D-C194-870C-FCA1-E47E58FAC1C7}"/>
          </ac:cxnSpMkLst>
        </pc:cxnChg>
      </pc:sldChg>
      <pc:sldChg chg="addSp delSp modSp add mod ord">
        <pc:chgData name="Per Feet" userId="a88ecb6bd7bd4b84" providerId="LiveId" clId="{AD153259-4CB9-41D7-8320-9660292C5042}" dt="2022-11-08T17:08:26.150" v="907" actId="1076"/>
        <pc:sldMkLst>
          <pc:docMk/>
          <pc:sldMk cId="1776266940" sldId="263"/>
        </pc:sldMkLst>
        <pc:spChg chg="mod">
          <ac:chgData name="Per Feet" userId="a88ecb6bd7bd4b84" providerId="LiveId" clId="{AD153259-4CB9-41D7-8320-9660292C5042}" dt="2022-11-08T16:33:37.654" v="608" actId="20577"/>
          <ac:spMkLst>
            <pc:docMk/>
            <pc:sldMk cId="1776266940" sldId="263"/>
            <ac:spMk id="9" creationId="{42E925F8-3C64-B96A-5758-7290B318D5E0}"/>
          </ac:spMkLst>
        </pc:spChg>
        <pc:spChg chg="mod">
          <ac:chgData name="Per Feet" userId="a88ecb6bd7bd4b84" providerId="LiveId" clId="{AD153259-4CB9-41D7-8320-9660292C5042}" dt="2022-11-08T16:57:17.698" v="784" actId="20577"/>
          <ac:spMkLst>
            <pc:docMk/>
            <pc:sldMk cId="1776266940" sldId="263"/>
            <ac:spMk id="12" creationId="{421209E1-9597-52DA-809C-7965668BBD5B}"/>
          </ac:spMkLst>
        </pc:spChg>
        <pc:spChg chg="add mod">
          <ac:chgData name="Per Feet" userId="a88ecb6bd7bd4b84" providerId="LiveId" clId="{AD153259-4CB9-41D7-8320-9660292C5042}" dt="2022-11-08T17:08:26.150" v="907" actId="1076"/>
          <ac:spMkLst>
            <pc:docMk/>
            <pc:sldMk cId="1776266940" sldId="263"/>
            <ac:spMk id="28" creationId="{4DD10F2C-BDB6-72E1-7FD2-295F03B5FB2A}"/>
          </ac:spMkLst>
        </pc:spChg>
        <pc:spChg chg="mod">
          <ac:chgData name="Per Feet" userId="a88ecb6bd7bd4b84" providerId="LiveId" clId="{AD153259-4CB9-41D7-8320-9660292C5042}" dt="2022-11-08T16:31:57.574" v="558" actId="20577"/>
          <ac:spMkLst>
            <pc:docMk/>
            <pc:sldMk cId="1776266940" sldId="263"/>
            <ac:spMk id="30" creationId="{A3EFADDC-BFA9-0072-667F-A2D0DC664C59}"/>
          </ac:spMkLst>
        </pc:spChg>
        <pc:spChg chg="mod">
          <ac:chgData name="Per Feet" userId="a88ecb6bd7bd4b84" providerId="LiveId" clId="{AD153259-4CB9-41D7-8320-9660292C5042}" dt="2022-11-08T16:32:34.991" v="577" actId="20577"/>
          <ac:spMkLst>
            <pc:docMk/>
            <pc:sldMk cId="1776266940" sldId="263"/>
            <ac:spMk id="48" creationId="{71EC396C-3DE9-5775-91A5-AE0955E70C81}"/>
          </ac:spMkLst>
        </pc:spChg>
        <pc:spChg chg="mod">
          <ac:chgData name="Per Feet" userId="a88ecb6bd7bd4b84" providerId="LiveId" clId="{AD153259-4CB9-41D7-8320-9660292C5042}" dt="2022-11-08T16:33:10.406" v="597" actId="14100"/>
          <ac:spMkLst>
            <pc:docMk/>
            <pc:sldMk cId="1776266940" sldId="263"/>
            <ac:spMk id="51" creationId="{E86095CD-8224-90FB-F4AD-55642A397576}"/>
          </ac:spMkLst>
        </pc:spChg>
        <pc:spChg chg="mod">
          <ac:chgData name="Per Feet" userId="a88ecb6bd7bd4b84" providerId="LiveId" clId="{AD153259-4CB9-41D7-8320-9660292C5042}" dt="2022-11-08T16:32:10.147" v="563" actId="20577"/>
          <ac:spMkLst>
            <pc:docMk/>
            <pc:sldMk cId="1776266940" sldId="263"/>
            <ac:spMk id="66" creationId="{24E7AAF3-C4FF-1BD7-EFC5-B5D1367263FB}"/>
          </ac:spMkLst>
        </pc:spChg>
        <pc:grpChg chg="add mod">
          <ac:chgData name="Per Feet" userId="a88ecb6bd7bd4b84" providerId="LiveId" clId="{AD153259-4CB9-41D7-8320-9660292C5042}" dt="2022-11-08T16:30:44.520" v="527" actId="1076"/>
          <ac:grpSpMkLst>
            <pc:docMk/>
            <pc:sldMk cId="1776266940" sldId="263"/>
            <ac:grpSpMk id="8" creationId="{7E0940C2-F035-45E9-ACA2-124564D1ABAB}"/>
          </ac:grpSpMkLst>
        </pc:grpChg>
        <pc:grpChg chg="mod">
          <ac:chgData name="Per Feet" userId="a88ecb6bd7bd4b84" providerId="LiveId" clId="{AD153259-4CB9-41D7-8320-9660292C5042}" dt="2022-11-08T16:31:10.005" v="535" actId="1076"/>
          <ac:grpSpMkLst>
            <pc:docMk/>
            <pc:sldMk cId="1776266940" sldId="263"/>
            <ac:grpSpMk id="11" creationId="{F3417C71-A6B0-8DFD-4DB8-964872153B96}"/>
          </ac:grpSpMkLst>
        </pc:grpChg>
        <pc:grpChg chg="mod">
          <ac:chgData name="Per Feet" userId="a88ecb6bd7bd4b84" providerId="LiveId" clId="{AD153259-4CB9-41D7-8320-9660292C5042}" dt="2022-11-08T16:30:54.848" v="529" actId="1076"/>
          <ac:grpSpMkLst>
            <pc:docMk/>
            <pc:sldMk cId="1776266940" sldId="263"/>
            <ac:grpSpMk id="29" creationId="{A857BA05-FBA0-45CF-BE32-EC74B52EACDB}"/>
          </ac:grpSpMkLst>
        </pc:grpChg>
        <pc:grpChg chg="mod">
          <ac:chgData name="Per Feet" userId="a88ecb6bd7bd4b84" providerId="LiveId" clId="{AD153259-4CB9-41D7-8320-9660292C5042}" dt="2022-11-08T16:30:21.757" v="520" actId="1076"/>
          <ac:grpSpMkLst>
            <pc:docMk/>
            <pc:sldMk cId="1776266940" sldId="263"/>
            <ac:grpSpMk id="47" creationId="{3EA75BAD-6D00-EB30-1F5E-C2227CE92160}"/>
          </ac:grpSpMkLst>
        </pc:grpChg>
        <pc:grpChg chg="mod">
          <ac:chgData name="Per Feet" userId="a88ecb6bd7bd4b84" providerId="LiveId" clId="{AD153259-4CB9-41D7-8320-9660292C5042}" dt="2022-11-08T16:31:21.383" v="538" actId="1076"/>
          <ac:grpSpMkLst>
            <pc:docMk/>
            <pc:sldMk cId="1776266940" sldId="263"/>
            <ac:grpSpMk id="50" creationId="{6792B8C1-0DC2-4F88-6CD8-21A50A8D6A20}"/>
          </ac:grpSpMkLst>
        </pc:grpChg>
        <pc:grpChg chg="mod">
          <ac:chgData name="Per Feet" userId="a88ecb6bd7bd4b84" providerId="LiveId" clId="{AD153259-4CB9-41D7-8320-9660292C5042}" dt="2022-11-08T16:30:35.100" v="524" actId="1076"/>
          <ac:grpSpMkLst>
            <pc:docMk/>
            <pc:sldMk cId="1776266940" sldId="263"/>
            <ac:grpSpMk id="65" creationId="{DFA9F618-FABF-7B60-648A-82E99909E9D9}"/>
          </ac:grpSpMkLst>
        </pc:grpChg>
        <pc:picChg chg="del">
          <ac:chgData name="Per Feet" userId="a88ecb6bd7bd4b84" providerId="LiveId" clId="{AD153259-4CB9-41D7-8320-9660292C5042}" dt="2022-11-08T16:24:50.620" v="517" actId="478"/>
          <ac:picMkLst>
            <pc:docMk/>
            <pc:sldMk cId="1776266940" sldId="263"/>
            <ac:picMk id="3" creationId="{B751D2C0-3327-2285-4EE5-7564F0ADECF4}"/>
          </ac:picMkLst>
        </pc:picChg>
        <pc:picChg chg="add mod ord">
          <ac:chgData name="Per Feet" userId="a88ecb6bd7bd4b84" providerId="LiveId" clId="{AD153259-4CB9-41D7-8320-9660292C5042}" dt="2022-11-08T17:08:23.789" v="906" actId="1076"/>
          <ac:picMkLst>
            <pc:docMk/>
            <pc:sldMk cId="1776266940" sldId="263"/>
            <ac:picMk id="4" creationId="{C8845AE6-FFD4-100C-59DA-26EC4BC049AF}"/>
          </ac:picMkLst>
        </pc:picChg>
        <pc:cxnChg chg="mod">
          <ac:chgData name="Per Feet" userId="a88ecb6bd7bd4b84" providerId="LiveId" clId="{AD153259-4CB9-41D7-8320-9660292C5042}" dt="2022-11-08T16:30:47.040" v="528" actId="14100"/>
          <ac:cxnSpMkLst>
            <pc:docMk/>
            <pc:sldMk cId="1776266940" sldId="263"/>
            <ac:cxnSpMk id="10" creationId="{A0A8F334-36B1-226D-EC9D-512EC30966D4}"/>
          </ac:cxnSpMkLst>
        </pc:cxnChg>
        <pc:cxnChg chg="mod">
          <ac:chgData name="Per Feet" userId="a88ecb6bd7bd4b84" providerId="LiveId" clId="{AD153259-4CB9-41D7-8320-9660292C5042}" dt="2022-11-08T16:31:14.476" v="536" actId="14100"/>
          <ac:cxnSpMkLst>
            <pc:docMk/>
            <pc:sldMk cId="1776266940" sldId="263"/>
            <ac:cxnSpMk id="13" creationId="{FF2F551F-FC92-E534-E9BC-CF73240A72DF}"/>
          </ac:cxnSpMkLst>
        </pc:cxnChg>
        <pc:cxnChg chg="del">
          <ac:chgData name="Per Feet" userId="a88ecb6bd7bd4b84" providerId="LiveId" clId="{AD153259-4CB9-41D7-8320-9660292C5042}" dt="2022-11-08T16:31:16.985" v="537" actId="478"/>
          <ac:cxnSpMkLst>
            <pc:docMk/>
            <pc:sldMk cId="1776266940" sldId="263"/>
            <ac:cxnSpMk id="16" creationId="{0CD9B7D9-961B-AE0E-1DD4-B7CB156BE07A}"/>
          </ac:cxnSpMkLst>
        </pc:cxnChg>
        <pc:cxnChg chg="mod">
          <ac:chgData name="Per Feet" userId="a88ecb6bd7bd4b84" providerId="LiveId" clId="{AD153259-4CB9-41D7-8320-9660292C5042}" dt="2022-11-08T16:31:02.790" v="533" actId="14100"/>
          <ac:cxnSpMkLst>
            <pc:docMk/>
            <pc:sldMk cId="1776266940" sldId="263"/>
            <ac:cxnSpMk id="31" creationId="{335B5924-12F3-D6DD-75E9-35DEBE15BC93}"/>
          </ac:cxnSpMkLst>
        </pc:cxnChg>
        <pc:cxnChg chg="mod">
          <ac:chgData name="Per Feet" userId="a88ecb6bd7bd4b84" providerId="LiveId" clId="{AD153259-4CB9-41D7-8320-9660292C5042}" dt="2022-11-08T16:30:24.780" v="521" actId="14100"/>
          <ac:cxnSpMkLst>
            <pc:docMk/>
            <pc:sldMk cId="1776266940" sldId="263"/>
            <ac:cxnSpMk id="49" creationId="{A3F375C8-60B1-1D0D-0C8E-616F0BED293A}"/>
          </ac:cxnSpMkLst>
        </pc:cxnChg>
        <pc:cxnChg chg="mod">
          <ac:chgData name="Per Feet" userId="a88ecb6bd7bd4b84" providerId="LiveId" clId="{AD153259-4CB9-41D7-8320-9660292C5042}" dt="2022-11-08T16:33:10.406" v="597" actId="14100"/>
          <ac:cxnSpMkLst>
            <pc:docMk/>
            <pc:sldMk cId="1776266940" sldId="263"/>
            <ac:cxnSpMk id="52" creationId="{D2FA5F16-B3AB-BBA4-01E2-7D5DF4587430}"/>
          </ac:cxnSpMkLst>
        </pc:cxnChg>
        <pc:cxnChg chg="mod">
          <ac:chgData name="Per Feet" userId="a88ecb6bd7bd4b84" providerId="LiveId" clId="{AD153259-4CB9-41D7-8320-9660292C5042}" dt="2022-11-08T16:30:38.100" v="525" actId="14100"/>
          <ac:cxnSpMkLst>
            <pc:docMk/>
            <pc:sldMk cId="1776266940" sldId="263"/>
            <ac:cxnSpMk id="67" creationId="{DBB0779D-C194-870C-FCA1-E47E58FAC1C7}"/>
          </ac:cxnSpMkLst>
        </pc:cxnChg>
      </pc:sldChg>
      <pc:sldChg chg="addSp delSp modSp add mod ord">
        <pc:chgData name="Per Feet" userId="a88ecb6bd7bd4b84" providerId="LiveId" clId="{AD153259-4CB9-41D7-8320-9660292C5042}" dt="2022-11-08T17:08:45.725" v="911" actId="1076"/>
        <pc:sldMkLst>
          <pc:docMk/>
          <pc:sldMk cId="2528977138" sldId="264"/>
        </pc:sldMkLst>
        <pc:spChg chg="mod">
          <ac:chgData name="Per Feet" userId="a88ecb6bd7bd4b84" providerId="LiveId" clId="{AD153259-4CB9-41D7-8320-9660292C5042}" dt="2022-11-08T16:42:11.937" v="671" actId="20577"/>
          <ac:spMkLst>
            <pc:docMk/>
            <pc:sldMk cId="2528977138" sldId="264"/>
            <ac:spMk id="12" creationId="{421209E1-9597-52DA-809C-7965668BBD5B}"/>
          </ac:spMkLst>
        </pc:spChg>
        <pc:spChg chg="add mod">
          <ac:chgData name="Per Feet" userId="a88ecb6bd7bd4b84" providerId="LiveId" clId="{AD153259-4CB9-41D7-8320-9660292C5042}" dt="2022-11-08T17:08:45.725" v="911" actId="1076"/>
          <ac:spMkLst>
            <pc:docMk/>
            <pc:sldMk cId="2528977138" sldId="264"/>
            <ac:spMk id="21" creationId="{BF01AD12-B9E3-AA05-7412-E49DA9F052FE}"/>
          </ac:spMkLst>
        </pc:spChg>
        <pc:spChg chg="mod">
          <ac:chgData name="Per Feet" userId="a88ecb6bd7bd4b84" providerId="LiveId" clId="{AD153259-4CB9-41D7-8320-9660292C5042}" dt="2022-11-08T16:42:35.752" v="690" actId="20577"/>
          <ac:spMkLst>
            <pc:docMk/>
            <pc:sldMk cId="2528977138" sldId="264"/>
            <ac:spMk id="30" creationId="{A3EFADDC-BFA9-0072-667F-A2D0DC664C59}"/>
          </ac:spMkLst>
        </pc:spChg>
        <pc:spChg chg="mod">
          <ac:chgData name="Per Feet" userId="a88ecb6bd7bd4b84" providerId="LiveId" clId="{AD153259-4CB9-41D7-8320-9660292C5042}" dt="2022-11-08T16:42:50.694" v="707" actId="20577"/>
          <ac:spMkLst>
            <pc:docMk/>
            <pc:sldMk cId="2528977138" sldId="264"/>
            <ac:spMk id="48" creationId="{71EC396C-3DE9-5775-91A5-AE0955E70C81}"/>
          </ac:spMkLst>
        </pc:spChg>
        <pc:spChg chg="mod">
          <ac:chgData name="Per Feet" userId="a88ecb6bd7bd4b84" providerId="LiveId" clId="{AD153259-4CB9-41D7-8320-9660292C5042}" dt="2022-11-08T16:42:42.545" v="696" actId="20577"/>
          <ac:spMkLst>
            <pc:docMk/>
            <pc:sldMk cId="2528977138" sldId="264"/>
            <ac:spMk id="66" creationId="{24E7AAF3-C4FF-1BD7-EFC5-B5D1367263FB}"/>
          </ac:spMkLst>
        </pc:spChg>
        <pc:grpChg chg="mod">
          <ac:chgData name="Per Feet" userId="a88ecb6bd7bd4b84" providerId="LiveId" clId="{AD153259-4CB9-41D7-8320-9660292C5042}" dt="2022-11-08T16:41:33.260" v="652" actId="14100"/>
          <ac:grpSpMkLst>
            <pc:docMk/>
            <pc:sldMk cId="2528977138" sldId="264"/>
            <ac:grpSpMk id="29" creationId="{A857BA05-FBA0-45CF-BE32-EC74B52EACDB}"/>
          </ac:grpSpMkLst>
        </pc:grpChg>
        <pc:grpChg chg="mod">
          <ac:chgData name="Per Feet" userId="a88ecb6bd7bd4b84" providerId="LiveId" clId="{AD153259-4CB9-41D7-8320-9660292C5042}" dt="2022-11-08T16:40:59.616" v="641" actId="1076"/>
          <ac:grpSpMkLst>
            <pc:docMk/>
            <pc:sldMk cId="2528977138" sldId="264"/>
            <ac:grpSpMk id="47" creationId="{3EA75BAD-6D00-EB30-1F5E-C2227CE92160}"/>
          </ac:grpSpMkLst>
        </pc:grpChg>
        <pc:grpChg chg="mod">
          <ac:chgData name="Per Feet" userId="a88ecb6bd7bd4b84" providerId="LiveId" clId="{AD153259-4CB9-41D7-8320-9660292C5042}" dt="2022-11-08T16:40:18.381" v="625" actId="1076"/>
          <ac:grpSpMkLst>
            <pc:docMk/>
            <pc:sldMk cId="2528977138" sldId="264"/>
            <ac:grpSpMk id="65" creationId="{DFA9F618-FABF-7B60-648A-82E99909E9D9}"/>
          </ac:grpSpMkLst>
        </pc:grpChg>
        <pc:picChg chg="add mod ord">
          <ac:chgData name="Per Feet" userId="a88ecb6bd7bd4b84" providerId="LiveId" clId="{AD153259-4CB9-41D7-8320-9660292C5042}" dt="2022-11-08T16:41:03.443" v="643" actId="1076"/>
          <ac:picMkLst>
            <pc:docMk/>
            <pc:sldMk cId="2528977138" sldId="264"/>
            <ac:picMk id="3" creationId="{51B8501C-C73E-4D30-0C04-BACE25B31DD3}"/>
          </ac:picMkLst>
        </pc:picChg>
        <pc:picChg chg="del">
          <ac:chgData name="Per Feet" userId="a88ecb6bd7bd4b84" providerId="LiveId" clId="{AD153259-4CB9-41D7-8320-9660292C5042}" dt="2022-11-08T16:36:58.402" v="622" actId="478"/>
          <ac:picMkLst>
            <pc:docMk/>
            <pc:sldMk cId="2528977138" sldId="264"/>
            <ac:picMk id="4" creationId="{D44CF712-FEB8-8675-55AF-B37C5ABAA26E}"/>
          </ac:picMkLst>
        </pc:picChg>
        <pc:cxnChg chg="mod">
          <ac:chgData name="Per Feet" userId="a88ecb6bd7bd4b84" providerId="LiveId" clId="{AD153259-4CB9-41D7-8320-9660292C5042}" dt="2022-11-08T16:40:50.856" v="637" actId="14100"/>
          <ac:cxnSpMkLst>
            <pc:docMk/>
            <pc:sldMk cId="2528977138" sldId="264"/>
            <ac:cxnSpMk id="13" creationId="{FF2F551F-FC92-E534-E9BC-CF73240A72DF}"/>
          </ac:cxnSpMkLst>
        </pc:cxnChg>
        <pc:cxnChg chg="mod">
          <ac:chgData name="Per Feet" userId="a88ecb6bd7bd4b84" providerId="LiveId" clId="{AD153259-4CB9-41D7-8320-9660292C5042}" dt="2022-11-08T16:42:34.074" v="689" actId="14100"/>
          <ac:cxnSpMkLst>
            <pc:docMk/>
            <pc:sldMk cId="2528977138" sldId="264"/>
            <ac:cxnSpMk id="31" creationId="{335B5924-12F3-D6DD-75E9-35DEBE15BC93}"/>
          </ac:cxnSpMkLst>
        </pc:cxnChg>
        <pc:cxnChg chg="mod">
          <ac:chgData name="Per Feet" userId="a88ecb6bd7bd4b84" providerId="LiveId" clId="{AD153259-4CB9-41D7-8320-9660292C5042}" dt="2022-11-08T16:42:00.488" v="658" actId="14100"/>
          <ac:cxnSpMkLst>
            <pc:docMk/>
            <pc:sldMk cId="2528977138" sldId="264"/>
            <ac:cxnSpMk id="49" creationId="{A3F375C8-60B1-1D0D-0C8E-616F0BED293A}"/>
          </ac:cxnSpMkLst>
        </pc:cxnChg>
      </pc:sldChg>
      <pc:sldChg chg="addSp delSp modSp add mod ord">
        <pc:chgData name="Per Feet" userId="a88ecb6bd7bd4b84" providerId="LiveId" clId="{AD153259-4CB9-41D7-8320-9660292C5042}" dt="2022-11-08T17:08:56.330" v="912" actId="1076"/>
        <pc:sldMkLst>
          <pc:docMk/>
          <pc:sldMk cId="798469753" sldId="265"/>
        </pc:sldMkLst>
        <pc:spChg chg="del mod topLvl">
          <ac:chgData name="Per Feet" userId="a88ecb6bd7bd4b84" providerId="LiveId" clId="{AD153259-4CB9-41D7-8320-9660292C5042}" dt="2022-11-08T16:53:27.676" v="759" actId="478"/>
          <ac:spMkLst>
            <pc:docMk/>
            <pc:sldMk cId="798469753" sldId="265"/>
            <ac:spMk id="9" creationId="{42E925F8-3C64-B96A-5758-7290B318D5E0}"/>
          </ac:spMkLst>
        </pc:spChg>
        <pc:spChg chg="mod">
          <ac:chgData name="Per Feet" userId="a88ecb6bd7bd4b84" providerId="LiveId" clId="{AD153259-4CB9-41D7-8320-9660292C5042}" dt="2022-11-08T16:52:54.716" v="740" actId="20577"/>
          <ac:spMkLst>
            <pc:docMk/>
            <pc:sldMk cId="798469753" sldId="265"/>
            <ac:spMk id="12" creationId="{421209E1-9597-52DA-809C-7965668BBD5B}"/>
          </ac:spMkLst>
        </pc:spChg>
        <pc:spChg chg="add del mod">
          <ac:chgData name="Per Feet" userId="a88ecb6bd7bd4b84" providerId="LiveId" clId="{AD153259-4CB9-41D7-8320-9660292C5042}" dt="2022-11-08T16:52:12.223" v="724"/>
          <ac:spMkLst>
            <pc:docMk/>
            <pc:sldMk cId="798469753" sldId="265"/>
            <ac:spMk id="15" creationId="{4FF117E7-D76F-1E00-1D4D-656D03FBC84D}"/>
          </ac:spMkLst>
        </pc:spChg>
        <pc:spChg chg="add mod">
          <ac:chgData name="Per Feet" userId="a88ecb6bd7bd4b84" providerId="LiveId" clId="{AD153259-4CB9-41D7-8320-9660292C5042}" dt="2022-11-08T16:53:11.510" v="751" actId="20577"/>
          <ac:spMkLst>
            <pc:docMk/>
            <pc:sldMk cId="798469753" sldId="265"/>
            <ac:spMk id="16" creationId="{8E15C251-7414-12CE-1238-CB2CB392384E}"/>
          </ac:spMkLst>
        </pc:spChg>
        <pc:spChg chg="add mod">
          <ac:chgData name="Per Feet" userId="a88ecb6bd7bd4b84" providerId="LiveId" clId="{AD153259-4CB9-41D7-8320-9660292C5042}" dt="2022-11-08T17:08:56.330" v="912" actId="1076"/>
          <ac:spMkLst>
            <pc:docMk/>
            <pc:sldMk cId="798469753" sldId="265"/>
            <ac:spMk id="20" creationId="{0D0B8B21-5649-AC0B-96FC-1526B2D3789A}"/>
          </ac:spMkLst>
        </pc:spChg>
        <pc:spChg chg="add del mod">
          <ac:chgData name="Per Feet" userId="a88ecb6bd7bd4b84" providerId="LiveId" clId="{AD153259-4CB9-41D7-8320-9660292C5042}" dt="2022-11-08T17:03:02.782" v="839"/>
          <ac:spMkLst>
            <pc:docMk/>
            <pc:sldMk cId="798469753" sldId="265"/>
            <ac:spMk id="21" creationId="{DAE97E3F-4693-97F8-82C7-EC757F16915F}"/>
          </ac:spMkLst>
        </pc:spChg>
        <pc:spChg chg="mod">
          <ac:chgData name="Per Feet" userId="a88ecb6bd7bd4b84" providerId="LiveId" clId="{AD153259-4CB9-41D7-8320-9660292C5042}" dt="2022-11-08T16:52:59.221" v="745" actId="20577"/>
          <ac:spMkLst>
            <pc:docMk/>
            <pc:sldMk cId="798469753" sldId="265"/>
            <ac:spMk id="30" creationId="{A3EFADDC-BFA9-0072-667F-A2D0DC664C59}"/>
          </ac:spMkLst>
        </pc:spChg>
        <pc:spChg chg="mod">
          <ac:chgData name="Per Feet" userId="a88ecb6bd7bd4b84" providerId="LiveId" clId="{AD153259-4CB9-41D7-8320-9660292C5042}" dt="2022-11-08T16:53:22.434" v="757" actId="20577"/>
          <ac:spMkLst>
            <pc:docMk/>
            <pc:sldMk cId="798469753" sldId="265"/>
            <ac:spMk id="48" creationId="{71EC396C-3DE9-5775-91A5-AE0955E70C81}"/>
          </ac:spMkLst>
        </pc:spChg>
        <pc:spChg chg="mod">
          <ac:chgData name="Per Feet" userId="a88ecb6bd7bd4b84" providerId="LiveId" clId="{AD153259-4CB9-41D7-8320-9660292C5042}" dt="2022-11-08T16:55:15.994" v="774" actId="20577"/>
          <ac:spMkLst>
            <pc:docMk/>
            <pc:sldMk cId="798469753" sldId="265"/>
            <ac:spMk id="51" creationId="{E86095CD-8224-90FB-F4AD-55642A397576}"/>
          </ac:spMkLst>
        </pc:spChg>
        <pc:spChg chg="mod">
          <ac:chgData name="Per Feet" userId="a88ecb6bd7bd4b84" providerId="LiveId" clId="{AD153259-4CB9-41D7-8320-9660292C5042}" dt="2022-11-08T16:54:05.949" v="768" actId="20577"/>
          <ac:spMkLst>
            <pc:docMk/>
            <pc:sldMk cId="798469753" sldId="265"/>
            <ac:spMk id="66" creationId="{24E7AAF3-C4FF-1BD7-EFC5-B5D1367263FB}"/>
          </ac:spMkLst>
        </pc:spChg>
        <pc:grpChg chg="del">
          <ac:chgData name="Per Feet" userId="a88ecb6bd7bd4b84" providerId="LiveId" clId="{AD153259-4CB9-41D7-8320-9660292C5042}" dt="2022-11-08T16:53:27.676" v="759" actId="478"/>
          <ac:grpSpMkLst>
            <pc:docMk/>
            <pc:sldMk cId="798469753" sldId="265"/>
            <ac:grpSpMk id="8" creationId="{7E0940C2-F035-45E9-ACA2-124564D1ABAB}"/>
          </ac:grpSpMkLst>
        </pc:grpChg>
        <pc:grpChg chg="mod">
          <ac:chgData name="Per Feet" userId="a88ecb6bd7bd4b84" providerId="LiveId" clId="{AD153259-4CB9-41D7-8320-9660292C5042}" dt="2022-11-08T16:52:41.234" v="735" actId="1076"/>
          <ac:grpSpMkLst>
            <pc:docMk/>
            <pc:sldMk cId="798469753" sldId="265"/>
            <ac:grpSpMk id="11" creationId="{F3417C71-A6B0-8DFD-4DB8-964872153B96}"/>
          </ac:grpSpMkLst>
        </pc:grpChg>
        <pc:grpChg chg="mod">
          <ac:chgData name="Per Feet" userId="a88ecb6bd7bd4b84" providerId="LiveId" clId="{AD153259-4CB9-41D7-8320-9660292C5042}" dt="2022-11-08T16:52:38.084" v="734" actId="1076"/>
          <ac:grpSpMkLst>
            <pc:docMk/>
            <pc:sldMk cId="798469753" sldId="265"/>
            <ac:grpSpMk id="29" creationId="{A857BA05-FBA0-45CF-BE32-EC74B52EACDB}"/>
          </ac:grpSpMkLst>
        </pc:grpChg>
        <pc:grpChg chg="mod">
          <ac:chgData name="Per Feet" userId="a88ecb6bd7bd4b84" providerId="LiveId" clId="{AD153259-4CB9-41D7-8320-9660292C5042}" dt="2022-11-08T16:51:48.643" v="714" actId="1076"/>
          <ac:grpSpMkLst>
            <pc:docMk/>
            <pc:sldMk cId="798469753" sldId="265"/>
            <ac:grpSpMk id="47" creationId="{3EA75BAD-6D00-EB30-1F5E-C2227CE92160}"/>
          </ac:grpSpMkLst>
        </pc:grpChg>
        <pc:grpChg chg="mod">
          <ac:chgData name="Per Feet" userId="a88ecb6bd7bd4b84" providerId="LiveId" clId="{AD153259-4CB9-41D7-8320-9660292C5042}" dt="2022-11-08T16:51:53.197" v="716" actId="1076"/>
          <ac:grpSpMkLst>
            <pc:docMk/>
            <pc:sldMk cId="798469753" sldId="265"/>
            <ac:grpSpMk id="50" creationId="{6792B8C1-0DC2-4F88-6CD8-21A50A8D6A20}"/>
          </ac:grpSpMkLst>
        </pc:grpChg>
        <pc:picChg chg="add mod ord">
          <ac:chgData name="Per Feet" userId="a88ecb6bd7bd4b84" providerId="LiveId" clId="{AD153259-4CB9-41D7-8320-9660292C5042}" dt="2022-11-08T17:07:00.768" v="891" actId="1076"/>
          <ac:picMkLst>
            <pc:docMk/>
            <pc:sldMk cId="798469753" sldId="265"/>
            <ac:picMk id="3" creationId="{DD7E5C9C-44C4-ADAD-E894-E6C1F651D619}"/>
          </ac:picMkLst>
        </pc:picChg>
        <pc:picChg chg="del">
          <ac:chgData name="Per Feet" userId="a88ecb6bd7bd4b84" providerId="LiveId" clId="{AD153259-4CB9-41D7-8320-9660292C5042}" dt="2022-11-08T16:44:24.435" v="711" actId="478"/>
          <ac:picMkLst>
            <pc:docMk/>
            <pc:sldMk cId="798469753" sldId="265"/>
            <ac:picMk id="4" creationId="{C8845AE6-FFD4-100C-59DA-26EC4BC049AF}"/>
          </ac:picMkLst>
        </pc:picChg>
        <pc:cxnChg chg="del mod topLvl">
          <ac:chgData name="Per Feet" userId="a88ecb6bd7bd4b84" providerId="LiveId" clId="{AD153259-4CB9-41D7-8320-9660292C5042}" dt="2022-11-08T16:53:33.544" v="761" actId="478"/>
          <ac:cxnSpMkLst>
            <pc:docMk/>
            <pc:sldMk cId="798469753" sldId="265"/>
            <ac:cxnSpMk id="10" creationId="{A0A8F334-36B1-226D-EC9D-512EC30966D4}"/>
          </ac:cxnSpMkLst>
        </pc:cxnChg>
        <pc:cxnChg chg="add mod">
          <ac:chgData name="Per Feet" userId="a88ecb6bd7bd4b84" providerId="LiveId" clId="{AD153259-4CB9-41D7-8320-9660292C5042}" dt="2022-11-08T16:52:29.698" v="731" actId="14100"/>
          <ac:cxnSpMkLst>
            <pc:docMk/>
            <pc:sldMk cId="798469753" sldId="265"/>
            <ac:cxnSpMk id="17" creationId="{82A8700F-BDDC-0D27-4AF6-64730F34938F}"/>
          </ac:cxnSpMkLst>
        </pc:cxnChg>
        <pc:cxnChg chg="mod">
          <ac:chgData name="Per Feet" userId="a88ecb6bd7bd4b84" providerId="LiveId" clId="{AD153259-4CB9-41D7-8320-9660292C5042}" dt="2022-11-08T16:51:50.901" v="715" actId="14100"/>
          <ac:cxnSpMkLst>
            <pc:docMk/>
            <pc:sldMk cId="798469753" sldId="265"/>
            <ac:cxnSpMk id="49" creationId="{A3F375C8-60B1-1D0D-0C8E-616F0BED293A}"/>
          </ac:cxnSpMkLst>
        </pc:cxnChg>
        <pc:cxnChg chg="mod">
          <ac:chgData name="Per Feet" userId="a88ecb6bd7bd4b84" providerId="LiveId" clId="{AD153259-4CB9-41D7-8320-9660292C5042}" dt="2022-11-08T16:52:00.464" v="720" actId="14100"/>
          <ac:cxnSpMkLst>
            <pc:docMk/>
            <pc:sldMk cId="798469753" sldId="265"/>
            <ac:cxnSpMk id="52" creationId="{D2FA5F16-B3AB-BBA4-01E2-7D5DF4587430}"/>
          </ac:cxnSpMkLst>
        </pc:cxnChg>
        <pc:cxnChg chg="mod">
          <ac:chgData name="Per Feet" userId="a88ecb6bd7bd4b84" providerId="LiveId" clId="{AD153259-4CB9-41D7-8320-9660292C5042}" dt="2022-11-08T16:53:31.620" v="760" actId="1076"/>
          <ac:cxnSpMkLst>
            <pc:docMk/>
            <pc:sldMk cId="798469753" sldId="265"/>
            <ac:cxnSpMk id="67" creationId="{DBB0779D-C194-870C-FCA1-E47E58FAC1C7}"/>
          </ac:cxnSpMkLst>
        </pc:cxnChg>
      </pc:sldChg>
      <pc:sldChg chg="addSp delSp modSp add mod ord">
        <pc:chgData name="Per Feet" userId="a88ecb6bd7bd4b84" providerId="LiveId" clId="{AD153259-4CB9-41D7-8320-9660292C5042}" dt="2022-11-08T17:07:25.001" v="895" actId="1076"/>
        <pc:sldMkLst>
          <pc:docMk/>
          <pc:sldMk cId="531372628" sldId="266"/>
        </pc:sldMkLst>
        <pc:spChg chg="add mod">
          <ac:chgData name="Per Feet" userId="a88ecb6bd7bd4b84" providerId="LiveId" clId="{AD153259-4CB9-41D7-8320-9660292C5042}" dt="2022-11-08T17:07:25.001" v="895" actId="1076"/>
          <ac:spMkLst>
            <pc:docMk/>
            <pc:sldMk cId="531372628" sldId="266"/>
            <ac:spMk id="5" creationId="{45D553A1-AFDA-95A9-D49F-1FA8D8D66F14}"/>
          </ac:spMkLst>
        </pc:spChg>
        <pc:spChg chg="mod">
          <ac:chgData name="Per Feet" userId="a88ecb6bd7bd4b84" providerId="LiveId" clId="{AD153259-4CB9-41D7-8320-9660292C5042}" dt="2022-11-08T17:01:09.092" v="796" actId="20577"/>
          <ac:spMkLst>
            <pc:docMk/>
            <pc:sldMk cId="531372628" sldId="266"/>
            <ac:spMk id="12" creationId="{421209E1-9597-52DA-809C-7965668BBD5B}"/>
          </ac:spMkLst>
        </pc:spChg>
        <pc:spChg chg="mod">
          <ac:chgData name="Per Feet" userId="a88ecb6bd7bd4b84" providerId="LiveId" clId="{AD153259-4CB9-41D7-8320-9660292C5042}" dt="2022-11-08T17:01:16.012" v="802" actId="20577"/>
          <ac:spMkLst>
            <pc:docMk/>
            <pc:sldMk cId="531372628" sldId="266"/>
            <ac:spMk id="30" creationId="{A3EFADDC-BFA9-0072-667F-A2D0DC664C59}"/>
          </ac:spMkLst>
        </pc:spChg>
        <pc:spChg chg="mod">
          <ac:chgData name="Per Feet" userId="a88ecb6bd7bd4b84" providerId="LiveId" clId="{AD153259-4CB9-41D7-8320-9660292C5042}" dt="2022-11-08T17:01:36.069" v="815" actId="20577"/>
          <ac:spMkLst>
            <pc:docMk/>
            <pc:sldMk cId="531372628" sldId="266"/>
            <ac:spMk id="48" creationId="{71EC396C-3DE9-5775-91A5-AE0955E70C81}"/>
          </ac:spMkLst>
        </pc:spChg>
        <pc:spChg chg="mod">
          <ac:chgData name="Per Feet" userId="a88ecb6bd7bd4b84" providerId="LiveId" clId="{AD153259-4CB9-41D7-8320-9660292C5042}" dt="2022-11-08T17:01:23.006" v="809" actId="20577"/>
          <ac:spMkLst>
            <pc:docMk/>
            <pc:sldMk cId="531372628" sldId="266"/>
            <ac:spMk id="66" creationId="{24E7AAF3-C4FF-1BD7-EFC5-B5D1367263FB}"/>
          </ac:spMkLst>
        </pc:spChg>
        <pc:grpChg chg="mod">
          <ac:chgData name="Per Feet" userId="a88ecb6bd7bd4b84" providerId="LiveId" clId="{AD153259-4CB9-41D7-8320-9660292C5042}" dt="2022-11-08T17:00:56.005" v="791" actId="1076"/>
          <ac:grpSpMkLst>
            <pc:docMk/>
            <pc:sldMk cId="531372628" sldId="266"/>
            <ac:grpSpMk id="11" creationId="{F3417C71-A6B0-8DFD-4DB8-964872153B96}"/>
          </ac:grpSpMkLst>
        </pc:grpChg>
        <pc:grpChg chg="mod">
          <ac:chgData name="Per Feet" userId="a88ecb6bd7bd4b84" providerId="LiveId" clId="{AD153259-4CB9-41D7-8320-9660292C5042}" dt="2022-11-08T17:00:52.712" v="790" actId="1076"/>
          <ac:grpSpMkLst>
            <pc:docMk/>
            <pc:sldMk cId="531372628" sldId="266"/>
            <ac:grpSpMk id="29" creationId="{A857BA05-FBA0-45CF-BE32-EC74B52EACDB}"/>
          </ac:grpSpMkLst>
        </pc:grpChg>
        <pc:grpChg chg="mod">
          <ac:chgData name="Per Feet" userId="a88ecb6bd7bd4b84" providerId="LiveId" clId="{AD153259-4CB9-41D7-8320-9660292C5042}" dt="2022-11-08T17:01:01.526" v="792" actId="1076"/>
          <ac:grpSpMkLst>
            <pc:docMk/>
            <pc:sldMk cId="531372628" sldId="266"/>
            <ac:grpSpMk id="47" creationId="{3EA75BAD-6D00-EB30-1F5E-C2227CE92160}"/>
          </ac:grpSpMkLst>
        </pc:grpChg>
        <pc:grpChg chg="mod">
          <ac:chgData name="Per Feet" userId="a88ecb6bd7bd4b84" providerId="LiveId" clId="{AD153259-4CB9-41D7-8320-9660292C5042}" dt="2022-11-08T17:00:49.060" v="789" actId="1076"/>
          <ac:grpSpMkLst>
            <pc:docMk/>
            <pc:sldMk cId="531372628" sldId="266"/>
            <ac:grpSpMk id="65" creationId="{DFA9F618-FABF-7B60-648A-82E99909E9D9}"/>
          </ac:grpSpMkLst>
        </pc:grpChg>
        <pc:picChg chg="add ord">
          <ac:chgData name="Per Feet" userId="a88ecb6bd7bd4b84" providerId="LiveId" clId="{AD153259-4CB9-41D7-8320-9660292C5042}" dt="2022-11-08T17:00:46.164" v="788" actId="167"/>
          <ac:picMkLst>
            <pc:docMk/>
            <pc:sldMk cId="531372628" sldId="266"/>
            <ac:picMk id="3" creationId="{63AD8E6B-EB77-0133-D6EB-AEB1E2C3C605}"/>
          </ac:picMkLst>
        </pc:picChg>
        <pc:picChg chg="del">
          <ac:chgData name="Per Feet" userId="a88ecb6bd7bd4b84" providerId="LiveId" clId="{AD153259-4CB9-41D7-8320-9660292C5042}" dt="2022-11-08T16:58:13.349" v="786" actId="478"/>
          <ac:picMkLst>
            <pc:docMk/>
            <pc:sldMk cId="531372628" sldId="266"/>
            <ac:picMk id="4" creationId="{D44CF712-FEB8-8675-55AF-B37C5ABAA26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9329D96-06D8-C73C-FF0D-7D849AC4FD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39BC6B0A-9965-34D6-7F6C-14972B789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7F7F1E2-E3EA-34DD-6266-5116B37B6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B9C00B9-279C-DE6B-CA78-E4B0C1512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49595FF-F37B-0E15-95E8-1C89FF5D3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80629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EB9F7CC-D595-222E-93AA-FFD21EE23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A59F72D3-A11E-5B04-283A-2064A7435E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95E19DF-7460-4F7B-66B4-D3CCAF4CD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9B49EE8-EBD4-D791-E2C5-71893769D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458424F-07FD-B312-EBAE-DE0CFFC70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779458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C0E9524E-EA0E-54E7-63D5-9BD20D222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3596EB11-CF6E-73EF-2139-8A4EB4EEDA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AC06CE8-19A7-B632-D19B-939572113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E8789D7-2A0C-9D7B-FC45-F5865599B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796BC2D-8F5D-62FF-C992-03D86046B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536653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29BC3C7-927C-BF83-CC38-4AFB9CC10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EF5CA39-6B33-DB52-E113-5BEEF3416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3A43864-4E73-7260-524D-1523A1AA6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D434D8A-5F4B-1AE0-74C4-5B5661807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E20CF0B-0FD5-234C-7305-D1896508D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22851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8B6D6D3-CAC7-E9F0-E064-C3048C88A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6F16385-2212-C55D-7961-1F2FD9A8D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3605EF2-FB1A-D20D-4D5A-EB1A2C3CE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005B0FB-A215-37C6-B2E1-4F3F7A4C6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C9EC7B7-5A5B-446E-71C7-92DF48BC2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411504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0589A74-F5FE-6C09-58DA-1813885E2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12C75CE-6DCA-17E0-B739-AAADA7F92D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C65E704-0D2F-E562-5D84-841693B805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09571EE-2024-0095-E921-829D9DB7A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90D63F8-3378-3D71-685B-E9D984E32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2E6C495-2988-3798-7ED5-85DD7DAD1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420734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623768F-02F9-EFEC-AC1E-768601380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C8E4418-447E-A840-2C58-8A6CF7571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F92735A-BE20-2C48-6149-987A8E6714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D606EE8D-DF80-2BEC-558D-C8CF8141E8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2043750D-31E6-0205-267E-8015338110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58CE86BD-B827-F498-F88A-1F73D5BD0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4D44CEA8-A744-8A4A-6996-DFA61116C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B8FA66B1-4797-CC44-0C33-DC133A219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689828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4FEF327-CAE4-4B1E-E5AC-17C758F41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8734E3F6-A874-68E0-510E-AF2E8C137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8AB9912-4F6F-C281-41C4-6F40A9E02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72CFCD51-7DBE-C6D9-CA33-DCA58ACAE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047836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7B06C629-6C67-B1D9-BE7A-02CC85656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B202B092-7B94-65A8-932C-B6C21FAB2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C2E778E-1700-B1C0-DF8B-D11B49032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203336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FECCA8A-A3E7-722C-63EB-81C0E35F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8D46AE5-6354-5098-E737-49B8DEF87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73B0449-56BB-0F51-8B78-91650C994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6E3CB64-8B34-1930-A499-DB54EF377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08171B5-C85A-FD0A-D4E9-698DB1F57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A7223C2B-2693-5FDC-2B44-CC665DD64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054576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F5FB3BE-DC93-3759-E178-C5079BA9D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EC0A3460-7455-5427-A772-28A86AFD71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15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2AAAB41-47E0-85FA-93E0-249D27C2B4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DA2E13F-951F-5286-FE61-9CE7EE709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459E8A83-5FB6-CF73-2CB7-52A7487B2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2C149B1D-B032-18CD-36EA-FA10F00BA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768473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85E1BAEB-BC82-8CE0-4CEE-C299F4A19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1735041-85F3-81D1-7BAF-6F6085BA21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D11A2FC-98DE-02A6-0927-C46877B5F8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D2FCD4F-2E31-DA6D-3E3D-4B73BA655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493FC03-06C9-1170-5A27-3AD907A4F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05372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63AD8E6B-EB77-0133-D6EB-AEB1E2C3C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566"/>
            <a:ext cx="12192000" cy="6186867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10060354" y="1490777"/>
            <a:ext cx="977666" cy="888470"/>
            <a:chOff x="10173410" y="783195"/>
            <a:chExt cx="977666" cy="888470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0173410" y="783195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H-6J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10609606" y="1305710"/>
              <a:ext cx="52637" cy="365955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3801105" y="738727"/>
            <a:ext cx="1504320" cy="522515"/>
            <a:chOff x="12804904" y="1011734"/>
            <a:chExt cx="1504320" cy="522515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2804904" y="101173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Tu-142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3"/>
            </p:cNvCxnSpPr>
            <p:nvPr/>
          </p:nvCxnSpPr>
          <p:spPr>
            <a:xfrm>
              <a:off x="13782570" y="1272992"/>
              <a:ext cx="526654" cy="159700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4477065" y="5295900"/>
            <a:ext cx="977666" cy="986735"/>
            <a:chOff x="12459103" y="-315749"/>
            <a:chExt cx="977666" cy="986735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2459103" y="14847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S-3B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12947936" y="-315749"/>
              <a:ext cx="387152" cy="46422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1018137" y="1935012"/>
            <a:ext cx="977666" cy="880054"/>
            <a:chOff x="10470995" y="2384878"/>
            <a:chExt cx="977666" cy="880054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470995" y="2384878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Tu-22M3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 flipH="1">
              <a:off x="10941388" y="2907393"/>
              <a:ext cx="18440" cy="357539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kstSylinder 4">
            <a:extLst>
              <a:ext uri="{FF2B5EF4-FFF2-40B4-BE49-F238E27FC236}">
                <a16:creationId xmlns:a16="http://schemas.microsoft.com/office/drawing/2014/main" id="{45D553A1-AFDA-95A9-D49F-1FA8D8D66F14}"/>
              </a:ext>
            </a:extLst>
          </p:cNvPr>
          <p:cNvSpPr txBox="1"/>
          <p:nvPr/>
        </p:nvSpPr>
        <p:spPr>
          <a:xfrm>
            <a:off x="235509" y="5624015"/>
            <a:ext cx="27905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Anti-ship Strike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531372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51B8501C-C73E-4D30-0C04-BACE25B31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6279"/>
            <a:ext cx="12192000" cy="6405442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8583979" y="1877862"/>
            <a:ext cx="977666" cy="1027263"/>
            <a:chOff x="9801935" y="1044452"/>
            <a:chExt cx="977666" cy="1027263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9801935" y="1044452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IL-78M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Tanker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10142881" y="1566967"/>
              <a:ext cx="147887" cy="504748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6096000" y="842674"/>
            <a:ext cx="1485900" cy="522515"/>
            <a:chOff x="15069130" y="579228"/>
            <a:chExt cx="1485900" cy="522515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5366850" y="579228"/>
              <a:ext cx="1188180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KC-135/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KC-135MPRS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1"/>
            </p:cNvCxnSpPr>
            <p:nvPr/>
          </p:nvCxnSpPr>
          <p:spPr>
            <a:xfrm flipH="1">
              <a:off x="15069130" y="840486"/>
              <a:ext cx="297720" cy="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3832774" y="4829175"/>
            <a:ext cx="977666" cy="891485"/>
            <a:chOff x="12459103" y="-220499"/>
            <a:chExt cx="977666" cy="891485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2459103" y="14847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S-3B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Tanker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12947936" y="-220499"/>
              <a:ext cx="421843" cy="36897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755059" y="1616605"/>
            <a:ext cx="977666" cy="880054"/>
            <a:chOff x="10470995" y="2384878"/>
            <a:chExt cx="977666" cy="880054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470995" y="2384878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KC-130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 flipH="1">
              <a:off x="10941388" y="2907393"/>
              <a:ext cx="18440" cy="357539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kstSylinder 20">
            <a:extLst>
              <a:ext uri="{FF2B5EF4-FFF2-40B4-BE49-F238E27FC236}">
                <a16:creationId xmlns:a16="http://schemas.microsoft.com/office/drawing/2014/main" id="{BF01AD12-B9E3-AA05-7412-E49DA9F052FE}"/>
              </a:ext>
            </a:extLst>
          </p:cNvPr>
          <p:cNvSpPr txBox="1"/>
          <p:nvPr/>
        </p:nvSpPr>
        <p:spPr>
          <a:xfrm>
            <a:off x="157447" y="5933328"/>
            <a:ext cx="17850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Refueling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2528977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DD7E5C9C-44C4-ADAD-E894-E6C1F651D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870"/>
            <a:ext cx="12192000" cy="6548133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10485491" y="1943100"/>
            <a:ext cx="977666" cy="1123950"/>
            <a:chOff x="11297360" y="1736098"/>
            <a:chExt cx="977666" cy="1123950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1297360" y="1736098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C-130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11500055" y="2258613"/>
              <a:ext cx="286138" cy="601435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8858250" y="282754"/>
            <a:ext cx="1434567" cy="522515"/>
            <a:chOff x="12399176" y="810451"/>
            <a:chExt cx="1434567" cy="522515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2856077" y="81045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C-17A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1"/>
            </p:cNvCxnSpPr>
            <p:nvPr/>
          </p:nvCxnSpPr>
          <p:spPr>
            <a:xfrm flipH="1">
              <a:off x="12399176" y="1071709"/>
              <a:ext cx="456901" cy="191743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3054378" y="5391150"/>
            <a:ext cx="977666" cy="840226"/>
            <a:chOff x="12459103" y="-169240"/>
            <a:chExt cx="977666" cy="840226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2459103" y="148471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An-30M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H="1" flipV="1">
              <a:off x="12757524" y="-169240"/>
              <a:ext cx="190412" cy="317711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6899321" y="5210175"/>
            <a:ext cx="1185781" cy="884465"/>
            <a:chOff x="10383416" y="1274155"/>
            <a:chExt cx="1185781" cy="884465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10383416" y="1636105"/>
              <a:ext cx="1185781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Yak-40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stCxn id="51" idx="0"/>
            </p:cNvCxnSpPr>
            <p:nvPr/>
          </p:nvCxnSpPr>
          <p:spPr>
            <a:xfrm flipH="1" flipV="1">
              <a:off x="10608795" y="1274155"/>
              <a:ext cx="367512" cy="361950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327259" y="622567"/>
            <a:ext cx="1044330" cy="931819"/>
            <a:chOff x="10347159" y="2419842"/>
            <a:chExt cx="1044330" cy="931819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347159" y="2419842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IL-76MD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>
              <a:off x="10835992" y="2942357"/>
              <a:ext cx="555497" cy="409304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8E15C251-7414-12CE-1238-CB2CB392384E}"/>
              </a:ext>
            </a:extLst>
          </p:cNvPr>
          <p:cNvSpPr/>
          <p:nvPr/>
        </p:nvSpPr>
        <p:spPr>
          <a:xfrm>
            <a:off x="4782675" y="520063"/>
            <a:ext cx="977666" cy="522515"/>
          </a:xfrm>
          <a:prstGeom prst="rect">
            <a:avLst/>
          </a:prstGeom>
          <a:solidFill>
            <a:schemeClr val="bg1">
              <a:alpha val="81000"/>
            </a:schemeClr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8000" rIns="18000" bIns="1800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An-26B</a:t>
            </a:r>
            <a:endParaRPr lang="en-150" sz="1600" dirty="0">
              <a:solidFill>
                <a:schemeClr val="tx1"/>
              </a:solidFill>
            </a:endParaRPr>
          </a:p>
        </p:txBody>
      </p:sp>
      <p:cxnSp>
        <p:nvCxnSpPr>
          <p:cNvPr id="17" name="Rett linje 16">
            <a:extLst>
              <a:ext uri="{FF2B5EF4-FFF2-40B4-BE49-F238E27FC236}">
                <a16:creationId xmlns:a16="http://schemas.microsoft.com/office/drawing/2014/main" id="{82A8700F-BDDC-0D27-4AF6-64730F34938F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5271508" y="1042578"/>
            <a:ext cx="81542" cy="586197"/>
          </a:xfrm>
          <a:prstGeom prst="line">
            <a:avLst/>
          </a:prstGeom>
          <a:solidFill>
            <a:schemeClr val="bg1">
              <a:alpha val="81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0D0B8B21-5649-AC0B-96FC-1526B2D3789A}"/>
              </a:ext>
            </a:extLst>
          </p:cNvPr>
          <p:cNvSpPr txBox="1"/>
          <p:nvPr/>
        </p:nvSpPr>
        <p:spPr>
          <a:xfrm>
            <a:off x="4633566" y="5682360"/>
            <a:ext cx="18185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Transport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798469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D44CF712-FEB8-8675-55AF-B37C5ABAA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320"/>
            <a:ext cx="12192000" cy="6527359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8955454" y="1616605"/>
            <a:ext cx="977666" cy="888470"/>
            <a:chOff x="10173410" y="783195"/>
            <a:chExt cx="977666" cy="888470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0173410" y="783195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A-50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10609606" y="1305710"/>
              <a:ext cx="52637" cy="365955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3991605" y="1474517"/>
            <a:ext cx="1504320" cy="522515"/>
            <a:chOff x="12804904" y="1011734"/>
            <a:chExt cx="1504320" cy="522515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2804904" y="101173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KJ-2000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3"/>
            </p:cNvCxnSpPr>
            <p:nvPr/>
          </p:nvCxnSpPr>
          <p:spPr>
            <a:xfrm>
              <a:off x="13782570" y="1272992"/>
              <a:ext cx="526654" cy="159700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4743765" y="5105400"/>
            <a:ext cx="977666" cy="986735"/>
            <a:chOff x="12459103" y="-315749"/>
            <a:chExt cx="977666" cy="986735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2459103" y="14847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E-2D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12947936" y="-315749"/>
              <a:ext cx="387152" cy="46422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1929907" y="1986971"/>
            <a:ext cx="977666" cy="880054"/>
            <a:chOff x="10470995" y="2384878"/>
            <a:chExt cx="977666" cy="880054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470995" y="2384878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E-3A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 flipH="1">
              <a:off x="10941388" y="2907393"/>
              <a:ext cx="18440" cy="357539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C3DE7B8E-A852-050E-B594-049D7C00C48D}"/>
              </a:ext>
            </a:extLst>
          </p:cNvPr>
          <p:cNvSpPr txBox="1"/>
          <p:nvPr/>
        </p:nvSpPr>
        <p:spPr>
          <a:xfrm>
            <a:off x="271898" y="5935087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AWACS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4016390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Bilde 34">
            <a:extLst>
              <a:ext uri="{FF2B5EF4-FFF2-40B4-BE49-F238E27FC236}">
                <a16:creationId xmlns:a16="http://schemas.microsoft.com/office/drawing/2014/main" id="{D0DEEBB5-A7D8-65B7-9CB7-17A4E8731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754" y="0"/>
            <a:ext cx="9508492" cy="6858000"/>
          </a:xfrm>
          <a:prstGeom prst="rect">
            <a:avLst/>
          </a:prstGeom>
        </p:spPr>
      </p:pic>
      <p:grpSp>
        <p:nvGrpSpPr>
          <p:cNvPr id="10" name="Gruppe 9">
            <a:extLst>
              <a:ext uri="{FF2B5EF4-FFF2-40B4-BE49-F238E27FC236}">
                <a16:creationId xmlns:a16="http://schemas.microsoft.com/office/drawing/2014/main" id="{C4EACC75-8C78-EB88-2004-475BC11B2760}"/>
              </a:ext>
            </a:extLst>
          </p:cNvPr>
          <p:cNvGrpSpPr/>
          <p:nvPr/>
        </p:nvGrpSpPr>
        <p:grpSpPr>
          <a:xfrm>
            <a:off x="9770575" y="1136912"/>
            <a:ext cx="977666" cy="1053395"/>
            <a:chOff x="10470995" y="1894114"/>
            <a:chExt cx="977666" cy="1053395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3B4A3270-CBF6-44B7-17C8-2C02202FD960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J-11A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Rett linje 7">
              <a:extLst>
                <a:ext uri="{FF2B5EF4-FFF2-40B4-BE49-F238E27FC236}">
                  <a16:creationId xmlns:a16="http://schemas.microsoft.com/office/drawing/2014/main" id="{188A9603-51DB-8D1C-F52A-F30F6194BA7D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 flipH="1">
              <a:off x="10822615" y="2416629"/>
              <a:ext cx="137213" cy="530880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5131969" y="76643"/>
            <a:ext cx="977666" cy="799012"/>
            <a:chOff x="10019847" y="762975"/>
            <a:chExt cx="977666" cy="799012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0019847" y="762975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MiG-19P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>
              <a:off x="10508680" y="1285490"/>
              <a:ext cx="177795" cy="276497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A36A8A72-C402-7DB8-7082-C7A32AEB273E}"/>
              </a:ext>
            </a:extLst>
          </p:cNvPr>
          <p:cNvGrpSpPr/>
          <p:nvPr/>
        </p:nvGrpSpPr>
        <p:grpSpPr>
          <a:xfrm>
            <a:off x="7169260" y="90503"/>
            <a:ext cx="977666" cy="785152"/>
            <a:chOff x="10365869" y="666118"/>
            <a:chExt cx="977666" cy="785152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0A0CF0C-52CC-EF38-DF20-F1F9AC27DB5D}"/>
                </a:ext>
              </a:extLst>
            </p:cNvPr>
            <p:cNvSpPr/>
            <p:nvPr/>
          </p:nvSpPr>
          <p:spPr>
            <a:xfrm>
              <a:off x="10365869" y="666118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MiG-15Bis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0CD9B7D9-961B-AE0E-1DD4-B7CB156BE07A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 flipH="1">
              <a:off x="10639400" y="1188633"/>
              <a:ext cx="215302" cy="262637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0CA4EF2C-88CA-8884-D794-9BC68D87FEF4}"/>
              </a:ext>
            </a:extLst>
          </p:cNvPr>
          <p:cNvGrpSpPr/>
          <p:nvPr/>
        </p:nvGrpSpPr>
        <p:grpSpPr>
          <a:xfrm>
            <a:off x="8374260" y="468640"/>
            <a:ext cx="977666" cy="1141142"/>
            <a:chOff x="8253798" y="1066799"/>
            <a:chExt cx="977666" cy="1141142"/>
          </a:xfrm>
          <a:solidFill>
            <a:schemeClr val="bg1">
              <a:alpha val="81000"/>
            </a:schemeClr>
          </a:solidFill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45D13795-0D9A-DCAC-E951-62B13CB480B4}"/>
                </a:ext>
              </a:extLst>
            </p:cNvPr>
            <p:cNvSpPr/>
            <p:nvPr/>
          </p:nvSpPr>
          <p:spPr>
            <a:xfrm>
              <a:off x="8253798" y="1066799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JF-17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09D9A1B5-6370-42CF-5612-F32C242EF9CE}"/>
                </a:ext>
              </a:extLst>
            </p:cNvPr>
            <p:cNvCxnSpPr>
              <a:cxnSpLocks/>
              <a:stCxn id="18" idx="2"/>
            </p:cNvCxnSpPr>
            <p:nvPr/>
          </p:nvCxnSpPr>
          <p:spPr>
            <a:xfrm flipH="1">
              <a:off x="8419171" y="1589314"/>
              <a:ext cx="323460" cy="618627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414EE920-BA4D-93F9-C38F-4AFCFB300C48}"/>
              </a:ext>
            </a:extLst>
          </p:cNvPr>
          <p:cNvGrpSpPr/>
          <p:nvPr/>
        </p:nvGrpSpPr>
        <p:grpSpPr>
          <a:xfrm>
            <a:off x="1450237" y="875655"/>
            <a:ext cx="977666" cy="945740"/>
            <a:chOff x="10470995" y="2056081"/>
            <a:chExt cx="977666" cy="945740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DFD1376A-5FB9-D9F4-9254-2FECF2DF2ABB}"/>
                </a:ext>
              </a:extLst>
            </p:cNvPr>
            <p:cNvSpPr/>
            <p:nvPr/>
          </p:nvSpPr>
          <p:spPr>
            <a:xfrm>
              <a:off x="10470995" y="2056081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MiG-29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E0CBD4B4-97B0-C7A1-B06D-7B635493FFA9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10959828" y="2578596"/>
              <a:ext cx="0" cy="423225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91F9A5EA-EB6E-2843-B9C5-AE9EFB12D745}"/>
              </a:ext>
            </a:extLst>
          </p:cNvPr>
          <p:cNvGrpSpPr/>
          <p:nvPr/>
        </p:nvGrpSpPr>
        <p:grpSpPr>
          <a:xfrm>
            <a:off x="2351241" y="191172"/>
            <a:ext cx="977666" cy="870635"/>
            <a:chOff x="10545423" y="1988358"/>
            <a:chExt cx="977666" cy="870635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23B34E5-C591-737E-7A8D-074530F03815}"/>
                </a:ext>
              </a:extLst>
            </p:cNvPr>
            <p:cNvSpPr/>
            <p:nvPr/>
          </p:nvSpPr>
          <p:spPr>
            <a:xfrm>
              <a:off x="10545423" y="1988358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MiG-23MLD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3919BB5-0B62-03DF-F977-66B2C7EFA956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1034256" y="2510873"/>
              <a:ext cx="450716" cy="348120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3811444" y="105026"/>
            <a:ext cx="977666" cy="866322"/>
            <a:chOff x="10352474" y="862227"/>
            <a:chExt cx="977666" cy="866322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0352474" y="862227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MiG-21Bis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>
              <a:off x="10841307" y="1384742"/>
              <a:ext cx="308491" cy="343807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2034627" y="5443870"/>
            <a:ext cx="977666" cy="1013577"/>
            <a:chOff x="10470995" y="1403052"/>
            <a:chExt cx="977666" cy="1013577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Su-33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10959828" y="1403052"/>
              <a:ext cx="72160" cy="491062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8618714" y="5443870"/>
            <a:ext cx="977666" cy="945490"/>
            <a:chOff x="10470995" y="1471139"/>
            <a:chExt cx="977666" cy="945490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Su-27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stCxn id="51" idx="0"/>
            </p:cNvCxnSpPr>
            <p:nvPr/>
          </p:nvCxnSpPr>
          <p:spPr>
            <a:xfrm flipV="1">
              <a:off x="10959828" y="1471139"/>
              <a:ext cx="0" cy="422975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uppe 52">
            <a:extLst>
              <a:ext uri="{FF2B5EF4-FFF2-40B4-BE49-F238E27FC236}">
                <a16:creationId xmlns:a16="http://schemas.microsoft.com/office/drawing/2014/main" id="{79DDE81A-CB14-7827-EDE4-FA26989681CA}"/>
              </a:ext>
            </a:extLst>
          </p:cNvPr>
          <p:cNvGrpSpPr/>
          <p:nvPr/>
        </p:nvGrpSpPr>
        <p:grpSpPr>
          <a:xfrm>
            <a:off x="5411226" y="5295014"/>
            <a:ext cx="977666" cy="1014759"/>
            <a:chOff x="10470995" y="1401870"/>
            <a:chExt cx="977666" cy="1014759"/>
          </a:xfrm>
          <a:solidFill>
            <a:schemeClr val="bg1">
              <a:alpha val="81000"/>
            </a:schemeClr>
          </a:solidFill>
        </p:grpSpPr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7C0BB664-2322-2BCE-3D14-7604372BF451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Su-30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5" name="Rett linje 54">
              <a:extLst>
                <a:ext uri="{FF2B5EF4-FFF2-40B4-BE49-F238E27FC236}">
                  <a16:creationId xmlns:a16="http://schemas.microsoft.com/office/drawing/2014/main" id="{048E9078-5B2E-CF6B-823D-ACAFFACA1EDF}"/>
                </a:ext>
              </a:extLst>
            </p:cNvPr>
            <p:cNvCxnSpPr>
              <a:cxnSpLocks/>
              <a:stCxn id="54" idx="0"/>
            </p:cNvCxnSpPr>
            <p:nvPr/>
          </p:nvCxnSpPr>
          <p:spPr>
            <a:xfrm flipH="1" flipV="1">
              <a:off x="10887668" y="1401870"/>
              <a:ext cx="72160" cy="492244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kstSylinder 4">
            <a:extLst>
              <a:ext uri="{FF2B5EF4-FFF2-40B4-BE49-F238E27FC236}">
                <a16:creationId xmlns:a16="http://schemas.microsoft.com/office/drawing/2014/main" id="{A7A1DD81-B1A6-7D3B-319A-915F8304EDE0}"/>
              </a:ext>
            </a:extLst>
          </p:cNvPr>
          <p:cNvSpPr txBox="1"/>
          <p:nvPr/>
        </p:nvSpPr>
        <p:spPr>
          <a:xfrm>
            <a:off x="111385" y="5689401"/>
            <a:ext cx="11192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CAP </a:t>
            </a:r>
            <a:br>
              <a:rPr lang="en-US" sz="3200" b="1" dirty="0"/>
            </a:br>
            <a:r>
              <a:rPr lang="en-US" sz="3200" b="1" dirty="0"/>
              <a:t>(pt.1)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3549553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Bilde 45">
            <a:extLst>
              <a:ext uri="{FF2B5EF4-FFF2-40B4-BE49-F238E27FC236}">
                <a16:creationId xmlns:a16="http://schemas.microsoft.com/office/drawing/2014/main" id="{04EC4099-32B0-450A-F1B7-5094BA5C6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7743"/>
            <a:ext cx="12192000" cy="6302514"/>
          </a:xfrm>
          <a:prstGeom prst="rect">
            <a:avLst/>
          </a:prstGeom>
        </p:spPr>
      </p:pic>
      <p:grpSp>
        <p:nvGrpSpPr>
          <p:cNvPr id="10" name="Gruppe 9">
            <a:extLst>
              <a:ext uri="{FF2B5EF4-FFF2-40B4-BE49-F238E27FC236}">
                <a16:creationId xmlns:a16="http://schemas.microsoft.com/office/drawing/2014/main" id="{C4EACC75-8C78-EB88-2004-475BC11B2760}"/>
              </a:ext>
            </a:extLst>
          </p:cNvPr>
          <p:cNvGrpSpPr/>
          <p:nvPr/>
        </p:nvGrpSpPr>
        <p:grpSpPr>
          <a:xfrm>
            <a:off x="10689627" y="2402575"/>
            <a:ext cx="977666" cy="1072445"/>
            <a:chOff x="10470995" y="1894114"/>
            <a:chExt cx="977666" cy="1072445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3B4A3270-CBF6-44B7-17C8-2C02202FD960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F-15C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Rett linje 7">
              <a:extLst>
                <a:ext uri="{FF2B5EF4-FFF2-40B4-BE49-F238E27FC236}">
                  <a16:creationId xmlns:a16="http://schemas.microsoft.com/office/drawing/2014/main" id="{188A9603-51DB-8D1C-F52A-F30F6194BA7D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 flipH="1">
              <a:off x="10846437" y="2416629"/>
              <a:ext cx="113391" cy="54993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6346354" y="721029"/>
            <a:ext cx="977666" cy="880361"/>
            <a:chOff x="10173410" y="783195"/>
            <a:chExt cx="977666" cy="880361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0173410" y="783195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F-5E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F-5E-3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10591750" y="1305710"/>
              <a:ext cx="70493" cy="357846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A36A8A72-C402-7DB8-7082-C7A32AEB273E}"/>
              </a:ext>
            </a:extLst>
          </p:cNvPr>
          <p:cNvGrpSpPr/>
          <p:nvPr/>
        </p:nvGrpSpPr>
        <p:grpSpPr>
          <a:xfrm>
            <a:off x="7987085" y="950452"/>
            <a:ext cx="977666" cy="944502"/>
            <a:chOff x="10365869" y="666118"/>
            <a:chExt cx="977666" cy="944502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0A0CF0C-52CC-EF38-DF20-F1F9AC27DB5D}"/>
                </a:ext>
              </a:extLst>
            </p:cNvPr>
            <p:cNvSpPr/>
            <p:nvPr/>
          </p:nvSpPr>
          <p:spPr>
            <a:xfrm>
              <a:off x="10365869" y="666118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F-4E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0CD9B7D9-961B-AE0E-1DD4-B7CB156BE07A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 flipH="1">
              <a:off x="10608245" y="1188633"/>
              <a:ext cx="246457" cy="421987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0CA4EF2C-88CA-8884-D794-9BC68D87FEF4}"/>
              </a:ext>
            </a:extLst>
          </p:cNvPr>
          <p:cNvGrpSpPr/>
          <p:nvPr/>
        </p:nvGrpSpPr>
        <p:grpSpPr>
          <a:xfrm>
            <a:off x="9338356" y="1594867"/>
            <a:ext cx="977666" cy="980382"/>
            <a:chOff x="8253798" y="1066799"/>
            <a:chExt cx="977666" cy="980382"/>
          </a:xfrm>
          <a:solidFill>
            <a:schemeClr val="bg1">
              <a:alpha val="81000"/>
            </a:schemeClr>
          </a:solidFill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45D13795-0D9A-DCAC-E951-62B13CB480B4}"/>
                </a:ext>
              </a:extLst>
            </p:cNvPr>
            <p:cNvSpPr/>
            <p:nvPr/>
          </p:nvSpPr>
          <p:spPr>
            <a:xfrm>
              <a:off x="8253798" y="1066799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F-16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09D9A1B5-6370-42CF-5612-F32C242EF9CE}"/>
                </a:ext>
              </a:extLst>
            </p:cNvPr>
            <p:cNvCxnSpPr>
              <a:cxnSpLocks/>
              <a:stCxn id="18" idx="2"/>
            </p:cNvCxnSpPr>
            <p:nvPr/>
          </p:nvCxnSpPr>
          <p:spPr>
            <a:xfrm flipH="1">
              <a:off x="8488650" y="1589314"/>
              <a:ext cx="253981" cy="457867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414EE920-BA4D-93F9-C38F-4AFCFB300C48}"/>
              </a:ext>
            </a:extLst>
          </p:cNvPr>
          <p:cNvGrpSpPr/>
          <p:nvPr/>
        </p:nvGrpSpPr>
        <p:grpSpPr>
          <a:xfrm>
            <a:off x="1447941" y="1486498"/>
            <a:ext cx="977666" cy="934105"/>
            <a:chOff x="10470995" y="2056081"/>
            <a:chExt cx="977666" cy="934105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DFD1376A-5FB9-D9F4-9254-2FECF2DF2ABB}"/>
                </a:ext>
              </a:extLst>
            </p:cNvPr>
            <p:cNvSpPr/>
            <p:nvPr/>
          </p:nvSpPr>
          <p:spPr>
            <a:xfrm>
              <a:off x="10470995" y="205608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HAWK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E0CBD4B4-97B0-C7A1-B06D-7B635493FFA9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10959828" y="2578596"/>
              <a:ext cx="283912" cy="41159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91F9A5EA-EB6E-2843-B9C5-AE9EFB12D745}"/>
              </a:ext>
            </a:extLst>
          </p:cNvPr>
          <p:cNvGrpSpPr/>
          <p:nvPr/>
        </p:nvGrpSpPr>
        <p:grpSpPr>
          <a:xfrm>
            <a:off x="3122744" y="653173"/>
            <a:ext cx="977666" cy="1032147"/>
            <a:chOff x="10545423" y="1988358"/>
            <a:chExt cx="977666" cy="1032147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23B34E5-C591-737E-7A8D-074530F03815}"/>
                </a:ext>
              </a:extLst>
            </p:cNvPr>
            <p:cNvSpPr/>
            <p:nvPr/>
          </p:nvSpPr>
          <p:spPr>
            <a:xfrm>
              <a:off x="10545423" y="1988358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F/A-18A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/-C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3919BB5-0B62-03DF-F977-66B2C7EFA956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1034256" y="2510873"/>
              <a:ext cx="136992" cy="509632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4774019" y="511961"/>
            <a:ext cx="977666" cy="974537"/>
            <a:chOff x="10352474" y="862227"/>
            <a:chExt cx="977666" cy="974537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0352474" y="862227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F-86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>
              <a:off x="10841307" y="1384742"/>
              <a:ext cx="57321" cy="452022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3748569" y="4823926"/>
            <a:ext cx="977666" cy="945573"/>
            <a:chOff x="10907635" y="409729"/>
            <a:chExt cx="977666" cy="945573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0907635" y="832787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Mirage 2000-5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11396468" y="409729"/>
              <a:ext cx="188146" cy="423058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7464482" y="4957356"/>
            <a:ext cx="977666" cy="944502"/>
            <a:chOff x="8711251" y="738434"/>
            <a:chExt cx="977666" cy="944502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8711251" y="116042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M-2000C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stCxn id="51" idx="0"/>
            </p:cNvCxnSpPr>
            <p:nvPr/>
          </p:nvCxnSpPr>
          <p:spPr>
            <a:xfrm flipH="1" flipV="1">
              <a:off x="8894238" y="738434"/>
              <a:ext cx="305846" cy="421987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245337" y="2458037"/>
            <a:ext cx="977666" cy="1016983"/>
            <a:chOff x="10470995" y="2056081"/>
            <a:chExt cx="977666" cy="1016983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470995" y="205608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Mirage F1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>
              <a:off x="10959828" y="2578596"/>
              <a:ext cx="86924" cy="494468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kstSylinder 79">
            <a:extLst>
              <a:ext uri="{FF2B5EF4-FFF2-40B4-BE49-F238E27FC236}">
                <a16:creationId xmlns:a16="http://schemas.microsoft.com/office/drawing/2014/main" id="{9DBE61FE-6096-2B22-05BC-CEC4F031AAAC}"/>
              </a:ext>
            </a:extLst>
          </p:cNvPr>
          <p:cNvSpPr txBox="1"/>
          <p:nvPr/>
        </p:nvSpPr>
        <p:spPr>
          <a:xfrm>
            <a:off x="261485" y="5328076"/>
            <a:ext cx="11192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CAP </a:t>
            </a:r>
            <a:br>
              <a:rPr lang="en-US" sz="3200" b="1" dirty="0"/>
            </a:br>
            <a:r>
              <a:rPr lang="en-US" sz="3200" b="1" dirty="0"/>
              <a:t>(pt.2)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4176328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B751D2C0-3327-2285-4EE5-7564F0AD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47" y="0"/>
            <a:ext cx="11851106" cy="6858000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9455655" y="258806"/>
            <a:ext cx="977666" cy="880361"/>
            <a:chOff x="10173410" y="783195"/>
            <a:chExt cx="977666" cy="880361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0173410" y="783195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A-10A/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-C/-CII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10591750" y="1305710"/>
              <a:ext cx="70493" cy="357846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Rett linje 15">
            <a:extLst>
              <a:ext uri="{FF2B5EF4-FFF2-40B4-BE49-F238E27FC236}">
                <a16:creationId xmlns:a16="http://schemas.microsoft.com/office/drawing/2014/main" id="{0CD9B7D9-961B-AE0E-1DD4-B7CB156BE07A}"/>
              </a:ext>
            </a:extLst>
          </p:cNvPr>
          <p:cNvCxnSpPr>
            <a:cxnSpLocks/>
          </p:cNvCxnSpPr>
          <p:nvPr/>
        </p:nvCxnSpPr>
        <p:spPr>
          <a:xfrm flipH="1">
            <a:off x="8229461" y="1472967"/>
            <a:ext cx="246457" cy="421987"/>
          </a:xfrm>
          <a:prstGeom prst="line">
            <a:avLst/>
          </a:prstGeom>
          <a:solidFill>
            <a:schemeClr val="bg1">
              <a:alpha val="81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5876925" y="94551"/>
            <a:ext cx="977666" cy="988204"/>
            <a:chOff x="12732391" y="605799"/>
            <a:chExt cx="977666" cy="988204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2732391" y="605799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C-101CC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 flipH="1">
              <a:off x="12951466" y="1128314"/>
              <a:ext cx="269758" cy="465689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5607167" y="4141008"/>
            <a:ext cx="977666" cy="1019531"/>
            <a:chOff x="12459103" y="-348545"/>
            <a:chExt cx="977666" cy="1019531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2459103" y="14847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AV-8B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H="1" flipV="1">
              <a:off x="12843161" y="-348545"/>
              <a:ext cx="104775" cy="497016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8896329" y="5168348"/>
            <a:ext cx="977666" cy="936537"/>
            <a:chOff x="10213591" y="1363448"/>
            <a:chExt cx="977666" cy="936537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10213591" y="1777470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L-39C /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-ZA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stCxn id="51" idx="0"/>
            </p:cNvCxnSpPr>
            <p:nvPr/>
          </p:nvCxnSpPr>
          <p:spPr>
            <a:xfrm flipV="1">
              <a:off x="10702424" y="1363448"/>
              <a:ext cx="118250" cy="414022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844057" y="652529"/>
            <a:ext cx="977666" cy="1031431"/>
            <a:chOff x="10470995" y="2056081"/>
            <a:chExt cx="977666" cy="1031431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470995" y="205608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MB-339A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>
              <a:off x="10959828" y="2578596"/>
              <a:ext cx="381610" cy="508916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kstSylinder 34">
            <a:extLst>
              <a:ext uri="{FF2B5EF4-FFF2-40B4-BE49-F238E27FC236}">
                <a16:creationId xmlns:a16="http://schemas.microsoft.com/office/drawing/2014/main" id="{CCAE8566-EDBC-53F8-F6C4-56AB6969787D}"/>
              </a:ext>
            </a:extLst>
          </p:cNvPr>
          <p:cNvSpPr txBox="1"/>
          <p:nvPr/>
        </p:nvSpPr>
        <p:spPr>
          <a:xfrm>
            <a:off x="487787" y="5913083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CAS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1978434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C33A3160-F235-0A87-FE60-4358A1753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10" y="0"/>
            <a:ext cx="10817179" cy="6858000"/>
          </a:xfrm>
          <a:prstGeom prst="rect">
            <a:avLst/>
          </a:prstGeom>
        </p:spPr>
      </p:pic>
      <p:grpSp>
        <p:nvGrpSpPr>
          <p:cNvPr id="10" name="Gruppe 9">
            <a:extLst>
              <a:ext uri="{FF2B5EF4-FFF2-40B4-BE49-F238E27FC236}">
                <a16:creationId xmlns:a16="http://schemas.microsoft.com/office/drawing/2014/main" id="{C4EACC75-8C78-EB88-2004-475BC11B2760}"/>
              </a:ext>
            </a:extLst>
          </p:cNvPr>
          <p:cNvGrpSpPr/>
          <p:nvPr/>
        </p:nvGrpSpPr>
        <p:grpSpPr>
          <a:xfrm>
            <a:off x="9582150" y="3849449"/>
            <a:ext cx="1348188" cy="522515"/>
            <a:chOff x="10421496" y="2393504"/>
            <a:chExt cx="1348188" cy="522515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3B4A3270-CBF6-44B7-17C8-2C02202FD960}"/>
                </a:ext>
              </a:extLst>
            </p:cNvPr>
            <p:cNvSpPr/>
            <p:nvPr/>
          </p:nvSpPr>
          <p:spPr>
            <a:xfrm>
              <a:off x="10792018" y="239350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Su-17M4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Rett linje 7">
              <a:extLst>
                <a:ext uri="{FF2B5EF4-FFF2-40B4-BE49-F238E27FC236}">
                  <a16:creationId xmlns:a16="http://schemas.microsoft.com/office/drawing/2014/main" id="{188A9603-51DB-8D1C-F52A-F30F6194BA7D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 flipV="1">
              <a:off x="10421496" y="2649330"/>
              <a:ext cx="370522" cy="5432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5723912" y="1546437"/>
            <a:ext cx="977666" cy="1225338"/>
            <a:chOff x="10173410" y="1022058"/>
            <a:chExt cx="977666" cy="1225338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0173410" y="1022058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Su-25/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T/TM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>
              <a:off x="10662243" y="1544573"/>
              <a:ext cx="283305" cy="702823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A36A8A72-C402-7DB8-7082-C7A32AEB273E}"/>
              </a:ext>
            </a:extLst>
          </p:cNvPr>
          <p:cNvGrpSpPr/>
          <p:nvPr/>
        </p:nvGrpSpPr>
        <p:grpSpPr>
          <a:xfrm>
            <a:off x="7739435" y="211391"/>
            <a:ext cx="977666" cy="1049095"/>
            <a:chOff x="10118219" y="-72943"/>
            <a:chExt cx="977666" cy="1049095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0A0CF0C-52CC-EF38-DF20-F1F9AC27DB5D}"/>
                </a:ext>
              </a:extLst>
            </p:cNvPr>
            <p:cNvSpPr/>
            <p:nvPr/>
          </p:nvSpPr>
          <p:spPr>
            <a:xfrm>
              <a:off x="10118219" y="-72943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B52H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0CD9B7D9-961B-AE0E-1DD4-B7CB156BE07A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>
              <a:off x="10607052" y="449572"/>
              <a:ext cx="0" cy="52658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0CA4EF2C-88CA-8884-D794-9BC68D87FEF4}"/>
              </a:ext>
            </a:extLst>
          </p:cNvPr>
          <p:cNvGrpSpPr/>
          <p:nvPr/>
        </p:nvGrpSpPr>
        <p:grpSpPr>
          <a:xfrm>
            <a:off x="8591550" y="3012491"/>
            <a:ext cx="1361122" cy="522515"/>
            <a:chOff x="7870342" y="1066799"/>
            <a:chExt cx="1361122" cy="522515"/>
          </a:xfrm>
          <a:solidFill>
            <a:schemeClr val="bg1">
              <a:alpha val="81000"/>
            </a:schemeClr>
          </a:solidFill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45D13795-0D9A-DCAC-E951-62B13CB480B4}"/>
                </a:ext>
              </a:extLst>
            </p:cNvPr>
            <p:cNvSpPr/>
            <p:nvPr/>
          </p:nvSpPr>
          <p:spPr>
            <a:xfrm>
              <a:off x="8253798" y="1066799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Su-24M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09D9A1B5-6370-42CF-5612-F32C242EF9CE}"/>
                </a:ext>
              </a:extLst>
            </p:cNvPr>
            <p:cNvCxnSpPr>
              <a:cxnSpLocks/>
              <a:stCxn id="18" idx="1"/>
            </p:cNvCxnSpPr>
            <p:nvPr/>
          </p:nvCxnSpPr>
          <p:spPr>
            <a:xfrm flipH="1" flipV="1">
              <a:off x="7870342" y="1302333"/>
              <a:ext cx="383456" cy="25724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414EE920-BA4D-93F9-C38F-4AFCFB300C48}"/>
              </a:ext>
            </a:extLst>
          </p:cNvPr>
          <p:cNvGrpSpPr/>
          <p:nvPr/>
        </p:nvGrpSpPr>
        <p:grpSpPr>
          <a:xfrm>
            <a:off x="944243" y="900841"/>
            <a:ext cx="977666" cy="934105"/>
            <a:chOff x="10470995" y="2056081"/>
            <a:chExt cx="977666" cy="934105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DFD1376A-5FB9-D9F4-9254-2FECF2DF2ABB}"/>
                </a:ext>
              </a:extLst>
            </p:cNvPr>
            <p:cNvSpPr/>
            <p:nvPr/>
          </p:nvSpPr>
          <p:spPr>
            <a:xfrm>
              <a:off x="10470995" y="205608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B-1B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E0CBD4B4-97B0-C7A1-B06D-7B635493FFA9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10959828" y="2578596"/>
              <a:ext cx="283912" cy="41159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91F9A5EA-EB6E-2843-B9C5-AE9EFB12D745}"/>
              </a:ext>
            </a:extLst>
          </p:cNvPr>
          <p:cNvGrpSpPr/>
          <p:nvPr/>
        </p:nvGrpSpPr>
        <p:grpSpPr>
          <a:xfrm>
            <a:off x="3502526" y="1951469"/>
            <a:ext cx="977666" cy="962546"/>
            <a:chOff x="10603979" y="2044873"/>
            <a:chExt cx="977666" cy="962546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23B34E5-C591-737E-7A8D-074530F03815}"/>
                </a:ext>
              </a:extLst>
            </p:cNvPr>
            <p:cNvSpPr/>
            <p:nvPr/>
          </p:nvSpPr>
          <p:spPr>
            <a:xfrm>
              <a:off x="10603979" y="2044873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AJS37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3919BB5-0B62-03DF-F977-66B2C7EFA956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1092812" y="2567388"/>
              <a:ext cx="78992" cy="440031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4480192" y="1260486"/>
            <a:ext cx="977666" cy="987414"/>
            <a:chOff x="10352474" y="862227"/>
            <a:chExt cx="977666" cy="987414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0352474" y="862227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Su-34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>
              <a:off x="10841307" y="1384742"/>
              <a:ext cx="250675" cy="464899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3600829" y="5910513"/>
            <a:ext cx="1391320" cy="522515"/>
            <a:chOff x="10907635" y="832787"/>
            <a:chExt cx="1391320" cy="522515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0907635" y="832787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Tornado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GRD/IDS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 flipV="1">
              <a:off x="11885301" y="934895"/>
              <a:ext cx="413654" cy="15915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9211365" y="5819775"/>
            <a:ext cx="977666" cy="794908"/>
            <a:chOff x="8711251" y="888028"/>
            <a:chExt cx="977666" cy="794908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8711251" y="1160421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MiG-27K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stCxn id="51" idx="0"/>
            </p:cNvCxnSpPr>
            <p:nvPr/>
          </p:nvCxnSpPr>
          <p:spPr>
            <a:xfrm flipH="1" flipV="1">
              <a:off x="9062986" y="888028"/>
              <a:ext cx="137098" cy="272393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1392735" y="5035455"/>
            <a:ext cx="977666" cy="977166"/>
            <a:chOff x="10470995" y="1601430"/>
            <a:chExt cx="977666" cy="977166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470995" y="205608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F-15E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59828" y="1601430"/>
              <a:ext cx="197162" cy="454651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kstSylinder 41">
            <a:extLst>
              <a:ext uri="{FF2B5EF4-FFF2-40B4-BE49-F238E27FC236}">
                <a16:creationId xmlns:a16="http://schemas.microsoft.com/office/drawing/2014/main" id="{C4DEC871-B11B-8D9A-5410-CB6543F119E4}"/>
              </a:ext>
            </a:extLst>
          </p:cNvPr>
          <p:cNvSpPr txBox="1"/>
          <p:nvPr/>
        </p:nvSpPr>
        <p:spPr>
          <a:xfrm>
            <a:off x="776130" y="6131052"/>
            <a:ext cx="2605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Ground attack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1190986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5B321C5E-B86C-E848-6216-53169FE72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908"/>
            <a:ext cx="12192000" cy="5856183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10660429" y="1288177"/>
            <a:ext cx="977666" cy="1016873"/>
            <a:chOff x="10173410" y="783195"/>
            <a:chExt cx="977666" cy="1016873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0173410" y="783195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Mig-25PD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10542931" y="1305710"/>
              <a:ext cx="119312" cy="494358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4140596" y="3307456"/>
            <a:ext cx="977666" cy="986735"/>
            <a:chOff x="12459103" y="-315749"/>
            <a:chExt cx="977666" cy="986735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2459103" y="148471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Mig-31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12947936" y="-315749"/>
              <a:ext cx="387152" cy="464220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396382" y="1616605"/>
            <a:ext cx="977666" cy="983720"/>
            <a:chOff x="10470995" y="2384878"/>
            <a:chExt cx="977666" cy="983720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470995" y="2384878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F-14A /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-B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>
              <a:off x="10959828" y="2907393"/>
              <a:ext cx="133960" cy="461205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kstSylinder 7">
            <a:extLst>
              <a:ext uri="{FF2B5EF4-FFF2-40B4-BE49-F238E27FC236}">
                <a16:creationId xmlns:a16="http://schemas.microsoft.com/office/drawing/2014/main" id="{9F2C5581-2E83-C5C1-50F7-064FE4F70876}"/>
              </a:ext>
            </a:extLst>
          </p:cNvPr>
          <p:cNvSpPr txBox="1"/>
          <p:nvPr/>
        </p:nvSpPr>
        <p:spPr>
          <a:xfrm>
            <a:off x="152687" y="5596231"/>
            <a:ext cx="17329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Intercept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1312337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C8845AE6-FFD4-100C-59DA-26EC4BC04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284"/>
            <a:ext cx="12192000" cy="6633431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10608180" y="1190625"/>
            <a:ext cx="977666" cy="1123950"/>
            <a:chOff x="11297360" y="1736098"/>
            <a:chExt cx="977666" cy="1123950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1297360" y="1736098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MiG-25RBT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11500055" y="2258613"/>
              <a:ext cx="286138" cy="601435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7915275" y="461399"/>
            <a:ext cx="1434567" cy="522515"/>
            <a:chOff x="12399176" y="810451"/>
            <a:chExt cx="1434567" cy="522515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2856077" y="810451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Su-24MR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1"/>
            </p:cNvCxnSpPr>
            <p:nvPr/>
          </p:nvCxnSpPr>
          <p:spPr>
            <a:xfrm flipH="1">
              <a:off x="12399176" y="1071709"/>
              <a:ext cx="456901" cy="191743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3762540" y="4752975"/>
            <a:ext cx="977666" cy="925138"/>
            <a:chOff x="12459103" y="-254152"/>
            <a:chExt cx="977666" cy="925138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2459103" y="14847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MQ-1A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Predator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H="1" flipV="1">
              <a:off x="12477988" y="-254152"/>
              <a:ext cx="469948" cy="402623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7488437" y="4772745"/>
            <a:ext cx="1674612" cy="522515"/>
            <a:chOff x="9724758" y="1777470"/>
            <a:chExt cx="1674612" cy="522515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10213589" y="1777470"/>
              <a:ext cx="1185781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WingLoong-I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stCxn id="51" idx="1"/>
            </p:cNvCxnSpPr>
            <p:nvPr/>
          </p:nvCxnSpPr>
          <p:spPr>
            <a:xfrm flipH="1" flipV="1">
              <a:off x="9724758" y="2038727"/>
              <a:ext cx="488831" cy="1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451095" y="258806"/>
            <a:ext cx="1044330" cy="931819"/>
            <a:chOff x="10470995" y="2056081"/>
            <a:chExt cx="1044330" cy="931819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470995" y="205608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MB-339 PAN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>
              <a:off x="10959828" y="2578596"/>
              <a:ext cx="555497" cy="409304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uppe 7">
            <a:extLst>
              <a:ext uri="{FF2B5EF4-FFF2-40B4-BE49-F238E27FC236}">
                <a16:creationId xmlns:a16="http://schemas.microsoft.com/office/drawing/2014/main" id="{7E0940C2-F035-45E9-ACA2-124564D1ABAB}"/>
              </a:ext>
            </a:extLst>
          </p:cNvPr>
          <p:cNvGrpSpPr/>
          <p:nvPr/>
        </p:nvGrpSpPr>
        <p:grpSpPr>
          <a:xfrm>
            <a:off x="240010" y="3067050"/>
            <a:ext cx="1064915" cy="901120"/>
            <a:chOff x="12459103" y="-230134"/>
            <a:chExt cx="1064915" cy="901120"/>
          </a:xfrm>
          <a:solidFill>
            <a:schemeClr val="bg1">
              <a:alpha val="81000"/>
            </a:schemeClr>
          </a:solidFill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42E925F8-3C64-B96A-5758-7290B318D5E0}"/>
                </a:ext>
              </a:extLst>
            </p:cNvPr>
            <p:cNvSpPr/>
            <p:nvPr/>
          </p:nvSpPr>
          <p:spPr>
            <a:xfrm>
              <a:off x="12459103" y="148471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MQ-9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Reaper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0" name="Rett linje 9">
              <a:extLst>
                <a:ext uri="{FF2B5EF4-FFF2-40B4-BE49-F238E27FC236}">
                  <a16:creationId xmlns:a16="http://schemas.microsoft.com/office/drawing/2014/main" id="{A0A8F334-36B1-226D-EC9D-512EC30966D4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 flipV="1">
              <a:off x="12947936" y="-230134"/>
              <a:ext cx="576082" cy="378605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4DD10F2C-BDB6-72E1-7FD2-295F03B5FB2A}"/>
              </a:ext>
            </a:extLst>
          </p:cNvPr>
          <p:cNvSpPr txBox="1"/>
          <p:nvPr/>
        </p:nvSpPr>
        <p:spPr>
          <a:xfrm>
            <a:off x="240010" y="6014419"/>
            <a:ext cx="28761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Reconnaissance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1776266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11D43415-AB97-B16A-5593-2487234B55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4331"/>
            <a:ext cx="12192000" cy="5973527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9831754" y="1233501"/>
            <a:ext cx="977666" cy="888470"/>
            <a:chOff x="10173410" y="783195"/>
            <a:chExt cx="977666" cy="888470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0173410" y="783195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Tu-160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10609606" y="1305710"/>
              <a:ext cx="52637" cy="365955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2380491" y="695941"/>
            <a:ext cx="1762884" cy="628034"/>
            <a:chOff x="12517765" y="-271667"/>
            <a:chExt cx="1762884" cy="628034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2517765" y="-271667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Tu-95MS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</p:cNvCxnSpPr>
            <p:nvPr/>
          </p:nvCxnSpPr>
          <p:spPr>
            <a:xfrm>
              <a:off x="13495431" y="-10410"/>
              <a:ext cx="785218" cy="366777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DFA9F618-FABF-7B60-648A-82E99909E9D9}"/>
              </a:ext>
            </a:extLst>
          </p:cNvPr>
          <p:cNvGrpSpPr/>
          <p:nvPr/>
        </p:nvGrpSpPr>
        <p:grpSpPr>
          <a:xfrm>
            <a:off x="653557" y="3558596"/>
            <a:ext cx="977666" cy="880054"/>
            <a:chOff x="10470995" y="2384878"/>
            <a:chExt cx="977666" cy="880054"/>
          </a:xfrm>
          <a:solidFill>
            <a:schemeClr val="bg1">
              <a:alpha val="81000"/>
            </a:schemeClr>
          </a:solidFill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24E7AAF3-C4FF-1BD7-EFC5-B5D1367263FB}"/>
                </a:ext>
              </a:extLst>
            </p:cNvPr>
            <p:cNvSpPr/>
            <p:nvPr/>
          </p:nvSpPr>
          <p:spPr>
            <a:xfrm>
              <a:off x="10470995" y="2384878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F-117A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DBB0779D-C194-870C-FCA1-E47E58FAC1C7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 flipH="1">
              <a:off x="10941388" y="2907393"/>
              <a:ext cx="18440" cy="357539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03F2F86-FA8A-1448-E751-D244F8E4D138}"/>
              </a:ext>
            </a:extLst>
          </p:cNvPr>
          <p:cNvSpPr txBox="1"/>
          <p:nvPr/>
        </p:nvSpPr>
        <p:spPr>
          <a:xfrm>
            <a:off x="78752" y="5519465"/>
            <a:ext cx="27905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Pinpoint Strike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2860761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125</Words>
  <Application>Microsoft Office PowerPoint</Application>
  <PresentationFormat>Widescreen</PresentationFormat>
  <Paragraphs>86</Paragraphs>
  <Slides>11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Per Feet</dc:creator>
  <cp:lastModifiedBy>Per Feet</cp:lastModifiedBy>
  <cp:revision>1</cp:revision>
  <dcterms:created xsi:type="dcterms:W3CDTF">2022-11-07T18:32:26Z</dcterms:created>
  <dcterms:modified xsi:type="dcterms:W3CDTF">2022-12-15T18:08:48Z</dcterms:modified>
</cp:coreProperties>
</file>