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F3B091-9C9A-4DCE-B71D-80CB20761212}" v="41" dt="2021-12-02T09:01:33.2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3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14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2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4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5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2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4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8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0013-FC68-42C1-B5E2-0C19120D7514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5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orum.vkb-sim.p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72B6194-EAB0-447D-8ADA-9C4B94543F5A}"/>
              </a:ext>
            </a:extLst>
          </p:cNvPr>
          <p:cNvGrpSpPr/>
          <p:nvPr/>
        </p:nvGrpSpPr>
        <p:grpSpPr>
          <a:xfrm>
            <a:off x="5256325" y="2477730"/>
            <a:ext cx="2507225" cy="3510300"/>
            <a:chOff x="6394901" y="2389240"/>
            <a:chExt cx="2507225" cy="35103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AA0B6F-4649-497A-81ED-E5253006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8952" y="2389240"/>
              <a:ext cx="2166614" cy="35103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6E70134-0B73-447D-B870-2060F9BBC1EB}"/>
                </a:ext>
              </a:extLst>
            </p:cNvPr>
            <p:cNvSpPr/>
            <p:nvPr/>
          </p:nvSpPr>
          <p:spPr>
            <a:xfrm>
              <a:off x="8565863" y="3716594"/>
              <a:ext cx="336263" cy="607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AF9BD0-075E-4FFC-B35D-4E071F8C6964}"/>
                </a:ext>
              </a:extLst>
            </p:cNvPr>
            <p:cNvSpPr/>
            <p:nvPr/>
          </p:nvSpPr>
          <p:spPr>
            <a:xfrm>
              <a:off x="6394901" y="5091143"/>
              <a:ext cx="294967" cy="477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E5B806-C5C0-454F-BE95-44F63DD8F0EC}"/>
              </a:ext>
            </a:extLst>
          </p:cNvPr>
          <p:cNvGrpSpPr/>
          <p:nvPr/>
        </p:nvGrpSpPr>
        <p:grpSpPr>
          <a:xfrm>
            <a:off x="1735048" y="2157715"/>
            <a:ext cx="2012756" cy="1789927"/>
            <a:chOff x="3934870" y="1866724"/>
            <a:chExt cx="1810458" cy="156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46A9E13-F01B-4B25-BCF1-0FDA03A0D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95" y="1866724"/>
              <a:ext cx="1729433" cy="156227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091E6A-85EF-4684-AA5A-E4562766066D}"/>
                </a:ext>
              </a:extLst>
            </p:cNvPr>
            <p:cNvSpPr/>
            <p:nvPr/>
          </p:nvSpPr>
          <p:spPr>
            <a:xfrm>
              <a:off x="3934870" y="2707804"/>
              <a:ext cx="141584" cy="49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FF41031-3B62-4786-8619-E9A8C3DA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68" y="397730"/>
            <a:ext cx="1512768" cy="156227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5E462E-9738-4219-B529-E3C3A176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597287"/>
              </p:ext>
            </p:extLst>
          </p:nvPr>
        </p:nvGraphicFramePr>
        <p:xfrm>
          <a:off x="1287028" y="538798"/>
          <a:ext cx="3111094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  <a:gridCol w="1541769">
                  <a:extLst>
                    <a:ext uri="{9D8B030D-6E8A-4147-A177-3AD203B41FA5}">
                      <a16:colId xmlns:a16="http://schemas.microsoft.com/office/drawing/2014/main" val="205045919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POV1-UP: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ANALOG ROT-X -: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POV1-DN: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ROT-X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POV1-LT: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POV1-RT: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POV1-PRESS: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PRESS: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(Reset Relative Axis (S))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C14A099-AED4-4A4F-BD6A-99393D512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150785"/>
              </p:ext>
            </p:extLst>
          </p:nvPr>
        </p:nvGraphicFramePr>
        <p:xfrm>
          <a:off x="7338543" y="43256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8ED3D8-ECFA-4D82-8435-154CE72A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880058"/>
              </p:ext>
            </p:extLst>
          </p:nvPr>
        </p:nvGraphicFramePr>
        <p:xfrm>
          <a:off x="7568671" y="3147734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10: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Symbol" panose="05050102010706020507" pitchFamily="18" charset="2"/>
                        </a:rPr>
                        <a:t>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CD73001-4FB7-4080-A924-610457407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347909"/>
              </p:ext>
            </p:extLst>
          </p:nvPr>
        </p:nvGraphicFramePr>
        <p:xfrm>
          <a:off x="0" y="3121355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ROT-Z -: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ROT-Z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SLI-1 -: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SLI-1 +: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94BA21-E98A-42CA-9495-3E5660A08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259972"/>
              </p:ext>
            </p:extLst>
          </p:nvPr>
        </p:nvGraphicFramePr>
        <p:xfrm>
          <a:off x="3799484" y="2310136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A02C294-32E3-4657-96D8-2FE13069D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148854"/>
              </p:ext>
            </p:extLst>
          </p:nvPr>
        </p:nvGraphicFramePr>
        <p:xfrm>
          <a:off x="3790268" y="3245213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B74782B-AB8F-4837-A8A2-C12DABFAB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810752"/>
              </p:ext>
            </p:extLst>
          </p:nvPr>
        </p:nvGraphicFramePr>
        <p:xfrm>
          <a:off x="204122" y="23194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5F42D4B-977B-4196-AC8E-3F0A961CD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54671"/>
              </p:ext>
            </p:extLst>
          </p:nvPr>
        </p:nvGraphicFramePr>
        <p:xfrm>
          <a:off x="3859395" y="4193376"/>
          <a:ext cx="1705648" cy="680221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519193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18645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977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01 (PRIMARY TRIGGER):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601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02 (PRIMARY TRIGGER STAGE 2):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43B3D08-4AD5-4EB3-B864-FEC4B5AEB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897252"/>
              </p:ext>
            </p:extLst>
          </p:nvPr>
        </p:nvGraphicFramePr>
        <p:xfrm>
          <a:off x="3859394" y="5337441"/>
          <a:ext cx="168721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347070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4014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→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SLI-2 (BRAKE AXIS):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2CF8A97-25C6-4D4A-B049-0753001D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323675"/>
              </p:ext>
            </p:extLst>
          </p:nvPr>
        </p:nvGraphicFramePr>
        <p:xfrm>
          <a:off x="7362396" y="5615410"/>
          <a:ext cx="1781605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JOYSTICK X-AXIS: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Y-AXIS: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Z-AXIS (TWIST):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Accessory Req’d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079BF92-6E7D-45B5-A677-3EBAD9628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87827"/>
              </p:ext>
            </p:extLst>
          </p:nvPr>
        </p:nvGraphicFramePr>
        <p:xfrm>
          <a:off x="1796474" y="407349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75BA923-CB2B-4E49-AA21-5ADC41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589519"/>
              </p:ext>
            </p:extLst>
          </p:nvPr>
        </p:nvGraphicFramePr>
        <p:xfrm>
          <a:off x="7003642" y="2353055"/>
          <a:ext cx="156932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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24 (2NDARY TRIGGER UP):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03 (2NDARY TRIGGER DEPRESS):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1D83760-3628-4633-9A1D-C18ED59D2C23}"/>
              </a:ext>
            </a:extLst>
          </p:cNvPr>
          <p:cNvSpPr txBox="1"/>
          <p:nvPr/>
        </p:nvSpPr>
        <p:spPr>
          <a:xfrm>
            <a:off x="48460" y="6121325"/>
            <a:ext cx="72383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VKB Modern Combat Grip – Pro</a:t>
            </a:r>
          </a:p>
          <a:p>
            <a:r>
              <a:rPr lang="en-US" sz="1400" i="1" dirty="0"/>
              <a:t>Control Mapping Reference Sheet, Rev --, 07Jan2018</a:t>
            </a:r>
          </a:p>
          <a:p>
            <a:r>
              <a:rPr lang="en-US" sz="600" i="1" dirty="0"/>
              <a:t>All button/axis functions shown in “Default” software configuration as of Firmware v1.917, in VKB Device Config 0.83.85.  Certain Games may show different axis names for some analog controls.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D712DB-0771-45B4-A4D1-43BFB88CFF9F}"/>
              </a:ext>
            </a:extLst>
          </p:cNvPr>
          <p:cNvCxnSpPr>
            <a:cxnSpLocks/>
          </p:cNvCxnSpPr>
          <p:nvPr/>
        </p:nvCxnSpPr>
        <p:spPr>
          <a:xfrm>
            <a:off x="2041177" y="2138998"/>
            <a:ext cx="737419" cy="45376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70BE9C1-F08F-4E15-A8C0-F59C0B2D732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773447" y="2479515"/>
            <a:ext cx="468308" cy="16002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C501F9B-9D40-41EA-B01D-4990F66536A8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569325" y="3190845"/>
            <a:ext cx="672430" cy="73061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79001C-07C4-4F5B-8B85-C39D5DF0157E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81136" y="3245213"/>
            <a:ext cx="297749" cy="828284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7933F4-0C8C-400A-AC83-3F2CEC3C6C43}"/>
              </a:ext>
            </a:extLst>
          </p:cNvPr>
          <p:cNvCxnSpPr>
            <a:cxnSpLocks/>
          </p:cNvCxnSpPr>
          <p:nvPr/>
        </p:nvCxnSpPr>
        <p:spPr>
          <a:xfrm flipH="1">
            <a:off x="3303639" y="2479515"/>
            <a:ext cx="486630" cy="7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489256-64E1-45E5-924D-3AA36A4E1E60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3303640" y="3034363"/>
            <a:ext cx="486628" cy="37087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D6DEF76-0AEF-413F-ADA6-C7A4801D9B1E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772302" y="1858211"/>
            <a:ext cx="1016002" cy="49484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B95730F-0FF6-45FA-A3D7-27CC9DC3C46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772303" y="1232667"/>
            <a:ext cx="566240" cy="297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DB33091-8387-453B-8F39-C94A8B9095AB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5565043" y="4000866"/>
            <a:ext cx="678028" cy="53262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3510AA-5FA6-4931-90E9-EEDCE1FAA99B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546609" y="5223273"/>
            <a:ext cx="535626" cy="2741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42869D-5DC8-4813-965C-D188D2C6B23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08434" y="3947834"/>
            <a:ext cx="560237" cy="1602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22EA304-5DFF-4C52-9E5C-799F1352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626212"/>
              </p:ext>
            </p:extLst>
          </p:nvPr>
        </p:nvGraphicFramePr>
        <p:xfrm>
          <a:off x="7565266" y="4903232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8FF734-53E8-44F0-A05A-C02024FDCAEA}"/>
              </a:ext>
            </a:extLst>
          </p:cNvPr>
          <p:cNvCxnSpPr>
            <a:cxnSpLocks/>
            <a:stCxn id="58" idx="1"/>
          </p:cNvCxnSpPr>
          <p:nvPr/>
        </p:nvCxnSpPr>
        <p:spPr>
          <a:xfrm flipH="1" flipV="1">
            <a:off x="7008434" y="4696385"/>
            <a:ext cx="556832" cy="36686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83113AD-2E94-43DF-AFF3-2427F00822AB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6816288" y="5988030"/>
            <a:ext cx="546108" cy="1074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DB1860E-D8A6-4583-A796-5B3438122135}"/>
              </a:ext>
            </a:extLst>
          </p:cNvPr>
          <p:cNvSpPr txBox="1"/>
          <p:nvPr/>
        </p:nvSpPr>
        <p:spPr>
          <a:xfrm>
            <a:off x="1341912" y="45625"/>
            <a:ext cx="6638356" cy="200055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700" i="1" dirty="0"/>
              <a:t>All Images Sourced from </a:t>
            </a:r>
            <a:r>
              <a:rPr lang="en-US" sz="700" i="1" dirty="0">
                <a:hlinkClick r:id="rId5"/>
              </a:rPr>
              <a:t>http://forum.vkb-sim.pro/</a:t>
            </a:r>
            <a:r>
              <a:rPr lang="en-US" sz="700" i="1" dirty="0"/>
              <a:t> All Rights Reserved by VKB Sim; This document is intended solely as a “Fair-Use” visual aid for customers of VKB-Sim products. </a:t>
            </a:r>
          </a:p>
        </p:txBody>
      </p:sp>
    </p:spTree>
    <p:extLst>
      <p:ext uri="{BB962C8B-B14F-4D97-AF65-F5344CB8AC3E}">
        <p14:creationId xmlns:p14="http://schemas.microsoft.com/office/powerpoint/2010/main" val="104985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4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5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4093590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09C016B5-C799-4ED9-BCB1-533BDAE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37" y="1511300"/>
            <a:ext cx="3927752" cy="3567356"/>
          </a:xfrm>
          <a:prstGeom prst="rect">
            <a:avLst/>
          </a:prstGeom>
        </p:spPr>
      </p:pic>
      <p:sp>
        <p:nvSpPr>
          <p:cNvPr id="102" name="Rectangle 5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2649" y="480060"/>
            <a:ext cx="409359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5616D2ED-E111-4A25-AC28-24884ED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614" y="2132706"/>
            <a:ext cx="3987249" cy="2592588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:a16="http://schemas.microsoft.com/office/drawing/2014/main" id="{755A192D-EDFC-4CBD-9A25-B9630C7159DE}"/>
              </a:ext>
            </a:extLst>
          </p:cNvPr>
          <p:cNvSpPr txBox="1"/>
          <p:nvPr/>
        </p:nvSpPr>
        <p:spPr>
          <a:xfrm>
            <a:off x="407137" y="5693802"/>
            <a:ext cx="509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Warthog Throttle</a:t>
            </a:r>
          </a:p>
          <a:p>
            <a:r>
              <a:rPr lang="en-US" sz="1400" i="1" dirty="0"/>
              <a:t>Control Mapping Reference Sheet, Rev --, 15Feb2021</a:t>
            </a:r>
            <a:endParaRPr lang="en-US" sz="600" i="1" dirty="0"/>
          </a:p>
        </p:txBody>
      </p:sp>
      <p:sp>
        <p:nvSpPr>
          <p:cNvPr id="104" name="Rectangle: Rounded Corners 247">
            <a:extLst>
              <a:ext uri="{FF2B5EF4-FFF2-40B4-BE49-F238E27FC236}">
                <a16:creationId xmlns:a16="http://schemas.microsoft.com/office/drawing/2014/main" id="{B2E58E9E-A8B5-43D2-B451-DDD4A67358CA}"/>
              </a:ext>
            </a:extLst>
          </p:cNvPr>
          <p:cNvSpPr/>
          <p:nvPr/>
        </p:nvSpPr>
        <p:spPr>
          <a:xfrm>
            <a:off x="47752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247">
            <a:extLst>
              <a:ext uri="{FF2B5EF4-FFF2-40B4-BE49-F238E27FC236}">
                <a16:creationId xmlns:a16="http://schemas.microsoft.com/office/drawing/2014/main" id="{8BCB41EC-05AC-418B-A92A-72ABF6576F5D}"/>
              </a:ext>
            </a:extLst>
          </p:cNvPr>
          <p:cNvSpPr/>
          <p:nvPr/>
        </p:nvSpPr>
        <p:spPr>
          <a:xfrm>
            <a:off x="5083175" y="2912577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247">
            <a:extLst>
              <a:ext uri="{FF2B5EF4-FFF2-40B4-BE49-F238E27FC236}">
                <a16:creationId xmlns:a16="http://schemas.microsoft.com/office/drawing/2014/main" id="{E9B2DC91-A4A7-4B73-92AF-D487A0E784CE}"/>
              </a:ext>
            </a:extLst>
          </p:cNvPr>
          <p:cNvSpPr/>
          <p:nvPr/>
        </p:nvSpPr>
        <p:spPr>
          <a:xfrm>
            <a:off x="53975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ectangle: Rounded Corners 247">
            <a:extLst>
              <a:ext uri="{FF2B5EF4-FFF2-40B4-BE49-F238E27FC236}">
                <a16:creationId xmlns:a16="http://schemas.microsoft.com/office/drawing/2014/main" id="{33547E42-01BD-46E8-A649-CB734F63CAD3}"/>
              </a:ext>
            </a:extLst>
          </p:cNvPr>
          <p:cNvSpPr/>
          <p:nvPr/>
        </p:nvSpPr>
        <p:spPr>
          <a:xfrm>
            <a:off x="4809108" y="3313261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Rectangle: Rounded Corners 247">
            <a:extLst>
              <a:ext uri="{FF2B5EF4-FFF2-40B4-BE49-F238E27FC236}">
                <a16:creationId xmlns:a16="http://schemas.microsoft.com/office/drawing/2014/main" id="{259266C1-1788-4BF5-BF20-77D6B38E992D}"/>
              </a:ext>
            </a:extLst>
          </p:cNvPr>
          <p:cNvSpPr/>
          <p:nvPr/>
        </p:nvSpPr>
        <p:spPr>
          <a:xfrm>
            <a:off x="5214714" y="333011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Rectangle: Rounded Corners 247">
            <a:extLst>
              <a:ext uri="{FF2B5EF4-FFF2-40B4-BE49-F238E27FC236}">
                <a16:creationId xmlns:a16="http://schemas.microsoft.com/office/drawing/2014/main" id="{A411314C-C4A0-4521-B3DF-03B1F641531A}"/>
              </a:ext>
            </a:extLst>
          </p:cNvPr>
          <p:cNvSpPr/>
          <p:nvPr/>
        </p:nvSpPr>
        <p:spPr>
          <a:xfrm>
            <a:off x="5083174" y="3478843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ectangle: Rounded Corners 247">
            <a:extLst>
              <a:ext uri="{FF2B5EF4-FFF2-40B4-BE49-F238E27FC236}">
                <a16:creationId xmlns:a16="http://schemas.microsoft.com/office/drawing/2014/main" id="{CFF39FFA-7A6A-4FC4-A9C2-34897C14A0FE}"/>
              </a:ext>
            </a:extLst>
          </p:cNvPr>
          <p:cNvSpPr/>
          <p:nvPr/>
        </p:nvSpPr>
        <p:spPr>
          <a:xfrm>
            <a:off x="5083174" y="3616921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" name="Rectangle: Rounded Corners 247">
            <a:extLst>
              <a:ext uri="{FF2B5EF4-FFF2-40B4-BE49-F238E27FC236}">
                <a16:creationId xmlns:a16="http://schemas.microsoft.com/office/drawing/2014/main" id="{8BBACFD7-1977-4288-8729-DFEE4BEB4FCA}"/>
              </a:ext>
            </a:extLst>
          </p:cNvPr>
          <p:cNvSpPr/>
          <p:nvPr/>
        </p:nvSpPr>
        <p:spPr>
          <a:xfrm>
            <a:off x="5083174" y="3780470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Rectangle: Rounded Corners 247">
            <a:extLst>
              <a:ext uri="{FF2B5EF4-FFF2-40B4-BE49-F238E27FC236}">
                <a16:creationId xmlns:a16="http://schemas.microsoft.com/office/drawing/2014/main" id="{9217DB6D-619E-45AF-B0CD-CCD2AD911731}"/>
              </a:ext>
            </a:extLst>
          </p:cNvPr>
          <p:cNvSpPr/>
          <p:nvPr/>
        </p:nvSpPr>
        <p:spPr>
          <a:xfrm>
            <a:off x="5083174" y="39077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ectangle: Rounded Corners 247">
            <a:extLst>
              <a:ext uri="{FF2B5EF4-FFF2-40B4-BE49-F238E27FC236}">
                <a16:creationId xmlns:a16="http://schemas.microsoft.com/office/drawing/2014/main" id="{35B0949E-34AA-44BC-A212-689B1D09584F}"/>
              </a:ext>
            </a:extLst>
          </p:cNvPr>
          <p:cNvSpPr/>
          <p:nvPr/>
        </p:nvSpPr>
        <p:spPr>
          <a:xfrm>
            <a:off x="5083174" y="40755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Rectangle: Rounded Corners 247">
            <a:extLst>
              <a:ext uri="{FF2B5EF4-FFF2-40B4-BE49-F238E27FC236}">
                <a16:creationId xmlns:a16="http://schemas.microsoft.com/office/drawing/2014/main" id="{1123DD70-B10F-43A3-BD1A-04183682878C}"/>
              </a:ext>
            </a:extLst>
          </p:cNvPr>
          <p:cNvSpPr/>
          <p:nvPr/>
        </p:nvSpPr>
        <p:spPr>
          <a:xfrm>
            <a:off x="5083174" y="4210499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: Rounded Corners 247">
            <a:extLst>
              <a:ext uri="{FF2B5EF4-FFF2-40B4-BE49-F238E27FC236}">
                <a16:creationId xmlns:a16="http://schemas.microsoft.com/office/drawing/2014/main" id="{D6B5F0B7-FF76-477E-B8C9-65C22DD65C65}"/>
              </a:ext>
            </a:extLst>
          </p:cNvPr>
          <p:cNvSpPr/>
          <p:nvPr/>
        </p:nvSpPr>
        <p:spPr>
          <a:xfrm>
            <a:off x="5464175" y="2483514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Rectangle: Rounded Corners 247">
            <a:extLst>
              <a:ext uri="{FF2B5EF4-FFF2-40B4-BE49-F238E27FC236}">
                <a16:creationId xmlns:a16="http://schemas.microsoft.com/office/drawing/2014/main" id="{D224DCD2-E14E-4AE5-B525-6D2FC86457F5}"/>
              </a:ext>
            </a:extLst>
          </p:cNvPr>
          <p:cNvSpPr/>
          <p:nvPr/>
        </p:nvSpPr>
        <p:spPr>
          <a:xfrm>
            <a:off x="5923756" y="213690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Rectangle: Rounded Corners 247">
            <a:extLst>
              <a:ext uri="{FF2B5EF4-FFF2-40B4-BE49-F238E27FC236}">
                <a16:creationId xmlns:a16="http://schemas.microsoft.com/office/drawing/2014/main" id="{4B56C22A-793A-486D-8FAE-0B9AA80BC5AE}"/>
              </a:ext>
            </a:extLst>
          </p:cNvPr>
          <p:cNvSpPr/>
          <p:nvPr/>
        </p:nvSpPr>
        <p:spPr>
          <a:xfrm>
            <a:off x="6431756" y="2491121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Rectangle: Rounded Corners 247">
            <a:extLst>
              <a:ext uri="{FF2B5EF4-FFF2-40B4-BE49-F238E27FC236}">
                <a16:creationId xmlns:a16="http://schemas.microsoft.com/office/drawing/2014/main" id="{2930D6D1-7EF5-4A96-A4CB-3F91F17752D4}"/>
              </a:ext>
            </a:extLst>
          </p:cNvPr>
          <p:cNvSpPr/>
          <p:nvPr/>
        </p:nvSpPr>
        <p:spPr>
          <a:xfrm>
            <a:off x="5918809" y="2821318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Rectangle: Rounded Corners 247">
            <a:extLst>
              <a:ext uri="{FF2B5EF4-FFF2-40B4-BE49-F238E27FC236}">
                <a16:creationId xmlns:a16="http://schemas.microsoft.com/office/drawing/2014/main" id="{34A758A2-48CA-4604-92BF-3D55BF4ADC3D}"/>
              </a:ext>
            </a:extLst>
          </p:cNvPr>
          <p:cNvSpPr/>
          <p:nvPr/>
        </p:nvSpPr>
        <p:spPr>
          <a:xfrm>
            <a:off x="8102600" y="2760047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Rectangle: Rounded Corners 247">
            <a:extLst>
              <a:ext uri="{FF2B5EF4-FFF2-40B4-BE49-F238E27FC236}">
                <a16:creationId xmlns:a16="http://schemas.microsoft.com/office/drawing/2014/main" id="{921EAB1C-9D40-4337-9ECF-0522E9FE5A71}"/>
              </a:ext>
            </a:extLst>
          </p:cNvPr>
          <p:cNvSpPr/>
          <p:nvPr/>
        </p:nvSpPr>
        <p:spPr>
          <a:xfrm>
            <a:off x="8223704" y="388897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Rectangle: Rounded Corners 247">
            <a:extLst>
              <a:ext uri="{FF2B5EF4-FFF2-40B4-BE49-F238E27FC236}">
                <a16:creationId xmlns:a16="http://schemas.microsoft.com/office/drawing/2014/main" id="{7F8799C8-0244-4BD5-81D0-E0D0FC96983A}"/>
              </a:ext>
            </a:extLst>
          </p:cNvPr>
          <p:cNvSpPr/>
          <p:nvPr/>
        </p:nvSpPr>
        <p:spPr>
          <a:xfrm>
            <a:off x="8223704" y="408033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Rectangle: Rounded Corners 247">
            <a:extLst>
              <a:ext uri="{FF2B5EF4-FFF2-40B4-BE49-F238E27FC236}">
                <a16:creationId xmlns:a16="http://schemas.microsoft.com/office/drawing/2014/main" id="{12508EA1-27CF-4184-A6DE-0DDB7DD909D2}"/>
              </a:ext>
            </a:extLst>
          </p:cNvPr>
          <p:cNvSpPr/>
          <p:nvPr/>
        </p:nvSpPr>
        <p:spPr>
          <a:xfrm>
            <a:off x="7048685" y="2435759"/>
            <a:ext cx="26474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Rectangle: Rounded Corners 247">
            <a:extLst>
              <a:ext uri="{FF2B5EF4-FFF2-40B4-BE49-F238E27FC236}">
                <a16:creationId xmlns:a16="http://schemas.microsoft.com/office/drawing/2014/main" id="{F2A50211-4295-4A8B-A04C-58B36F033D30}"/>
              </a:ext>
            </a:extLst>
          </p:cNvPr>
          <p:cNvSpPr/>
          <p:nvPr/>
        </p:nvSpPr>
        <p:spPr>
          <a:xfrm>
            <a:off x="3765659" y="233424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6" name="Rectangle: Rounded Corners 247">
            <a:extLst>
              <a:ext uri="{FF2B5EF4-FFF2-40B4-BE49-F238E27FC236}">
                <a16:creationId xmlns:a16="http://schemas.microsoft.com/office/drawing/2014/main" id="{0BE45F73-C8AE-47AB-839D-A4CFE36C6744}"/>
              </a:ext>
            </a:extLst>
          </p:cNvPr>
          <p:cNvSpPr/>
          <p:nvPr/>
        </p:nvSpPr>
        <p:spPr>
          <a:xfrm>
            <a:off x="2524125" y="150984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7" name="Rectangle: Rounded Corners 247">
            <a:extLst>
              <a:ext uri="{FF2B5EF4-FFF2-40B4-BE49-F238E27FC236}">
                <a16:creationId xmlns:a16="http://schemas.microsoft.com/office/drawing/2014/main" id="{EF885D98-59BE-4F52-B01A-96C366E28AB5}"/>
              </a:ext>
            </a:extLst>
          </p:cNvPr>
          <p:cNvSpPr/>
          <p:nvPr/>
        </p:nvSpPr>
        <p:spPr>
          <a:xfrm>
            <a:off x="1912834" y="150521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Rectangle: Rounded Corners 247">
            <a:extLst>
              <a:ext uri="{FF2B5EF4-FFF2-40B4-BE49-F238E27FC236}">
                <a16:creationId xmlns:a16="http://schemas.microsoft.com/office/drawing/2014/main" id="{0D905424-FD41-42CD-90C0-A6DB40F34C2B}"/>
              </a:ext>
            </a:extLst>
          </p:cNvPr>
          <p:cNvSpPr/>
          <p:nvPr/>
        </p:nvSpPr>
        <p:spPr>
          <a:xfrm>
            <a:off x="3765659" y="25027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9" name="Rectangle: Rounded Corners 247">
            <a:extLst>
              <a:ext uri="{FF2B5EF4-FFF2-40B4-BE49-F238E27FC236}">
                <a16:creationId xmlns:a16="http://schemas.microsoft.com/office/drawing/2014/main" id="{ADD23B41-5F17-49FA-A085-5A1B483538DD}"/>
              </a:ext>
            </a:extLst>
          </p:cNvPr>
          <p:cNvSpPr/>
          <p:nvPr/>
        </p:nvSpPr>
        <p:spPr>
          <a:xfrm>
            <a:off x="3765659" y="2667682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Rectangle: Rounded Corners 247">
            <a:extLst>
              <a:ext uri="{FF2B5EF4-FFF2-40B4-BE49-F238E27FC236}">
                <a16:creationId xmlns:a16="http://schemas.microsoft.com/office/drawing/2014/main" id="{E385F1B5-D25A-4CC0-B47B-A6F0719865CC}"/>
              </a:ext>
            </a:extLst>
          </p:cNvPr>
          <p:cNvSpPr/>
          <p:nvPr/>
        </p:nvSpPr>
        <p:spPr>
          <a:xfrm>
            <a:off x="3765659" y="28395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angle: Rounded Corners 247">
            <a:extLst>
              <a:ext uri="{FF2B5EF4-FFF2-40B4-BE49-F238E27FC236}">
                <a16:creationId xmlns:a16="http://schemas.microsoft.com/office/drawing/2014/main" id="{A8A373AD-743A-44E4-A652-6F12BC67553F}"/>
              </a:ext>
            </a:extLst>
          </p:cNvPr>
          <p:cNvSpPr/>
          <p:nvPr/>
        </p:nvSpPr>
        <p:spPr>
          <a:xfrm>
            <a:off x="3482975" y="303984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Rectangle: Rounded Corners 247">
            <a:extLst>
              <a:ext uri="{FF2B5EF4-FFF2-40B4-BE49-F238E27FC236}">
                <a16:creationId xmlns:a16="http://schemas.microsoft.com/office/drawing/2014/main" id="{9F6E644D-A8F7-4ABF-83A6-9EDEC3E018C3}"/>
              </a:ext>
            </a:extLst>
          </p:cNvPr>
          <p:cNvSpPr/>
          <p:nvPr/>
        </p:nvSpPr>
        <p:spPr>
          <a:xfrm>
            <a:off x="3820834" y="334655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: Rounded Corners 247">
            <a:extLst>
              <a:ext uri="{FF2B5EF4-FFF2-40B4-BE49-F238E27FC236}">
                <a16:creationId xmlns:a16="http://schemas.microsoft.com/office/drawing/2014/main" id="{498BEA90-DD99-4691-8F1F-FF4A43362B9D}"/>
              </a:ext>
            </a:extLst>
          </p:cNvPr>
          <p:cNvSpPr/>
          <p:nvPr/>
        </p:nvSpPr>
        <p:spPr>
          <a:xfrm>
            <a:off x="3748881" y="361411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4" name="Rectangle: Rounded Corners 247">
            <a:extLst>
              <a:ext uri="{FF2B5EF4-FFF2-40B4-BE49-F238E27FC236}">
                <a16:creationId xmlns:a16="http://schemas.microsoft.com/office/drawing/2014/main" id="{B5F154FE-C216-4248-BBAB-5B560330F854}"/>
              </a:ext>
            </a:extLst>
          </p:cNvPr>
          <p:cNvSpPr/>
          <p:nvPr/>
        </p:nvSpPr>
        <p:spPr>
          <a:xfrm>
            <a:off x="3820834" y="417377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5" name="Rectangle: Rounded Corners 247">
            <a:extLst>
              <a:ext uri="{FF2B5EF4-FFF2-40B4-BE49-F238E27FC236}">
                <a16:creationId xmlns:a16="http://schemas.microsoft.com/office/drawing/2014/main" id="{74066224-9F48-44FC-B996-101E5D91827D}"/>
              </a:ext>
            </a:extLst>
          </p:cNvPr>
          <p:cNvSpPr/>
          <p:nvPr/>
        </p:nvSpPr>
        <p:spPr>
          <a:xfrm>
            <a:off x="3815388" y="4334395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angle: Rounded Corners 247">
            <a:extLst>
              <a:ext uri="{FF2B5EF4-FFF2-40B4-BE49-F238E27FC236}">
                <a16:creationId xmlns:a16="http://schemas.microsoft.com/office/drawing/2014/main" id="{CA87AEA0-302E-4EA7-AC1C-24AF2595FB87}"/>
              </a:ext>
            </a:extLst>
          </p:cNvPr>
          <p:cNvSpPr/>
          <p:nvPr/>
        </p:nvSpPr>
        <p:spPr>
          <a:xfrm>
            <a:off x="2955314" y="491305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: Rounded Corners 247">
            <a:extLst>
              <a:ext uri="{FF2B5EF4-FFF2-40B4-BE49-F238E27FC236}">
                <a16:creationId xmlns:a16="http://schemas.microsoft.com/office/drawing/2014/main" id="{24A2FD49-D99D-472A-844B-EAE3915A1F8E}"/>
              </a:ext>
            </a:extLst>
          </p:cNvPr>
          <p:cNvSpPr/>
          <p:nvPr/>
        </p:nvSpPr>
        <p:spPr>
          <a:xfrm>
            <a:off x="1104900" y="4897093"/>
            <a:ext cx="485775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8" name="Rectangle: Rounded Corners 247">
            <a:extLst>
              <a:ext uri="{FF2B5EF4-FFF2-40B4-BE49-F238E27FC236}">
                <a16:creationId xmlns:a16="http://schemas.microsoft.com/office/drawing/2014/main" id="{173EBDF3-6A12-4BB9-B88D-6AF6E995D7BB}"/>
              </a:ext>
            </a:extLst>
          </p:cNvPr>
          <p:cNvSpPr/>
          <p:nvPr/>
        </p:nvSpPr>
        <p:spPr>
          <a:xfrm>
            <a:off x="628650" y="435387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angle: Rounded Corners 247">
            <a:extLst>
              <a:ext uri="{FF2B5EF4-FFF2-40B4-BE49-F238E27FC236}">
                <a16:creationId xmlns:a16="http://schemas.microsoft.com/office/drawing/2014/main" id="{692043A1-6850-4591-B4E3-07334EDE21A3}"/>
              </a:ext>
            </a:extLst>
          </p:cNvPr>
          <p:cNvSpPr/>
          <p:nvPr/>
        </p:nvSpPr>
        <p:spPr>
          <a:xfrm>
            <a:off x="720725" y="3627990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Rectangle: Rounded Corners 247">
            <a:extLst>
              <a:ext uri="{FF2B5EF4-FFF2-40B4-BE49-F238E27FC236}">
                <a16:creationId xmlns:a16="http://schemas.microsoft.com/office/drawing/2014/main" id="{D9961C48-3E6A-49F9-B3F3-4C41E3B8092B}"/>
              </a:ext>
            </a:extLst>
          </p:cNvPr>
          <p:cNvSpPr/>
          <p:nvPr/>
        </p:nvSpPr>
        <p:spPr>
          <a:xfrm>
            <a:off x="720725" y="3471881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Rectangle: Rounded Corners 247">
            <a:extLst>
              <a:ext uri="{FF2B5EF4-FFF2-40B4-BE49-F238E27FC236}">
                <a16:creationId xmlns:a16="http://schemas.microsoft.com/office/drawing/2014/main" id="{E72AE133-B84C-4E10-9280-E2D96CE8302B}"/>
              </a:ext>
            </a:extLst>
          </p:cNvPr>
          <p:cNvSpPr/>
          <p:nvPr/>
        </p:nvSpPr>
        <p:spPr>
          <a:xfrm>
            <a:off x="7041412" y="2910127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388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BEB470A-0B72-48FA-AFC8-D1FD8B392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9798" y="1939417"/>
            <a:ext cx="7527728" cy="3201502"/>
          </a:xfrm>
          <a:prstGeom prst="rect">
            <a:avLst/>
          </a:prstGeom>
        </p:spPr>
      </p:pic>
      <p:graphicFrame>
        <p:nvGraphicFramePr>
          <p:cNvPr id="11" name="Table 9">
            <a:extLst>
              <a:ext uri="{FF2B5EF4-FFF2-40B4-BE49-F238E27FC236}">
                <a16:creationId xmlns:a16="http://schemas.microsoft.com/office/drawing/2014/main" id="{80C10AC5-626E-44F7-80CC-ADECE3E49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014446"/>
              </p:ext>
            </p:extLst>
          </p:nvPr>
        </p:nvGraphicFramePr>
        <p:xfrm>
          <a:off x="6454862" y="278347"/>
          <a:ext cx="1792436" cy="1538656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5: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6: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F1060ED5-673B-4BBE-8320-9FD4E0224C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011051"/>
              </p:ext>
            </p:extLst>
          </p:nvPr>
        </p:nvGraphicFramePr>
        <p:xfrm>
          <a:off x="2144462" y="394696"/>
          <a:ext cx="1792436" cy="1538656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graphicFrame>
        <p:nvGraphicFramePr>
          <p:cNvPr id="13" name="Table 57">
            <a:extLst>
              <a:ext uri="{FF2B5EF4-FFF2-40B4-BE49-F238E27FC236}">
                <a16:creationId xmlns:a16="http://schemas.microsoft.com/office/drawing/2014/main" id="{754C7E93-0952-4498-8BEA-A56A91005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10354"/>
              </p:ext>
            </p:extLst>
          </p:nvPr>
        </p:nvGraphicFramePr>
        <p:xfrm>
          <a:off x="7194891" y="2426311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57">
            <a:extLst>
              <a:ext uri="{FF2B5EF4-FFF2-40B4-BE49-F238E27FC236}">
                <a16:creationId xmlns:a16="http://schemas.microsoft.com/office/drawing/2014/main" id="{A9A4DF7F-6EAC-4B7E-A1C0-BEDA38491D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796133"/>
              </p:ext>
            </p:extLst>
          </p:nvPr>
        </p:nvGraphicFramePr>
        <p:xfrm>
          <a:off x="5081637" y="5867999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57">
            <a:extLst>
              <a:ext uri="{FF2B5EF4-FFF2-40B4-BE49-F238E27FC236}">
                <a16:creationId xmlns:a16="http://schemas.microsoft.com/office/drawing/2014/main" id="{ABFA7C8F-6954-4255-A00A-478F756DF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619082"/>
              </p:ext>
            </p:extLst>
          </p:nvPr>
        </p:nvGraphicFramePr>
        <p:xfrm>
          <a:off x="1911342" y="22642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9: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0">
            <a:extLst>
              <a:ext uri="{FF2B5EF4-FFF2-40B4-BE49-F238E27FC236}">
                <a16:creationId xmlns:a16="http://schemas.microsoft.com/office/drawing/2014/main" id="{DB5DF296-CB15-4758-996C-6128C8881D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624338"/>
              </p:ext>
            </p:extLst>
          </p:nvPr>
        </p:nvGraphicFramePr>
        <p:xfrm>
          <a:off x="2696005" y="4885630"/>
          <a:ext cx="1792436" cy="96312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17: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graphicFrame>
        <p:nvGraphicFramePr>
          <p:cNvPr id="17" name="Table 10">
            <a:extLst>
              <a:ext uri="{FF2B5EF4-FFF2-40B4-BE49-F238E27FC236}">
                <a16:creationId xmlns:a16="http://schemas.microsoft.com/office/drawing/2014/main" id="{D3316A6E-E1F3-4BCF-A753-F6E68B028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314089"/>
              </p:ext>
            </p:extLst>
          </p:nvPr>
        </p:nvGraphicFramePr>
        <p:xfrm>
          <a:off x="7194891" y="3540168"/>
          <a:ext cx="1792436" cy="64308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graphicFrame>
        <p:nvGraphicFramePr>
          <p:cNvPr id="18" name="Table 10">
            <a:extLst>
              <a:ext uri="{FF2B5EF4-FFF2-40B4-BE49-F238E27FC236}">
                <a16:creationId xmlns:a16="http://schemas.microsoft.com/office/drawing/2014/main" id="{5A91EED7-CD8C-4EC6-AB14-DEB641229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883519"/>
              </p:ext>
            </p:extLst>
          </p:nvPr>
        </p:nvGraphicFramePr>
        <p:xfrm>
          <a:off x="4299662" y="669961"/>
          <a:ext cx="1792436" cy="64308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12: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336209C-4A7D-4D94-850D-BC62479A2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994076"/>
              </p:ext>
            </p:extLst>
          </p:nvPr>
        </p:nvGraphicFramePr>
        <p:xfrm>
          <a:off x="6926325" y="5040998"/>
          <a:ext cx="178160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COLLECTIVE X-ROTATION::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20" name="Table 18">
            <a:extLst>
              <a:ext uri="{FF2B5EF4-FFF2-40B4-BE49-F238E27FC236}">
                <a16:creationId xmlns:a16="http://schemas.microsoft.com/office/drawing/2014/main" id="{4982821D-6AD7-40A4-B94A-DE74D7DAC3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586181"/>
              </p:ext>
            </p:extLst>
          </p:nvPr>
        </p:nvGraphicFramePr>
        <p:xfrm>
          <a:off x="624831" y="2909213"/>
          <a:ext cx="178160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COLLECTIVE Y-ROTATION: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21" name="Table 18">
            <a:extLst>
              <a:ext uri="{FF2B5EF4-FFF2-40B4-BE49-F238E27FC236}">
                <a16:creationId xmlns:a16="http://schemas.microsoft.com/office/drawing/2014/main" id="{A746653A-43FF-46F0-9863-A6FF3200DE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274206"/>
              </p:ext>
            </p:extLst>
          </p:nvPr>
        </p:nvGraphicFramePr>
        <p:xfrm>
          <a:off x="258121" y="5607270"/>
          <a:ext cx="178160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COLLECTIVE Z-AXIS: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cxnSp>
        <p:nvCxnSpPr>
          <p:cNvPr id="22" name="Straight Arrow Connector 48">
            <a:extLst>
              <a:ext uri="{FF2B5EF4-FFF2-40B4-BE49-F238E27FC236}">
                <a16:creationId xmlns:a16="http://schemas.microsoft.com/office/drawing/2014/main" id="{CBBCB09B-9577-4E68-9CF5-A29A940FD0AF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3592223" y="3321050"/>
            <a:ext cx="1627477" cy="156458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48">
            <a:extLst>
              <a:ext uri="{FF2B5EF4-FFF2-40B4-BE49-F238E27FC236}">
                <a16:creationId xmlns:a16="http://schemas.microsoft.com/office/drawing/2014/main" id="{24493A1A-5D39-4D69-8609-2083873E2231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5219700" y="3663950"/>
            <a:ext cx="646599" cy="22040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48">
            <a:extLst>
              <a:ext uri="{FF2B5EF4-FFF2-40B4-BE49-F238E27FC236}">
                <a16:creationId xmlns:a16="http://schemas.microsoft.com/office/drawing/2014/main" id="{38A8F8B7-C82B-4A16-B463-0DE0FF6406A9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5787188" y="4432300"/>
            <a:ext cx="1139137" cy="76871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48">
            <a:extLst>
              <a:ext uri="{FF2B5EF4-FFF2-40B4-BE49-F238E27FC236}">
                <a16:creationId xmlns:a16="http://schemas.microsoft.com/office/drawing/2014/main" id="{93B8C04D-1911-4AE6-8CEF-BE03482A84EA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6178550" y="3343910"/>
            <a:ext cx="1016341" cy="51780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48">
            <a:extLst>
              <a:ext uri="{FF2B5EF4-FFF2-40B4-BE49-F238E27FC236}">
                <a16:creationId xmlns:a16="http://schemas.microsoft.com/office/drawing/2014/main" id="{30682C75-BE55-4A47-B04E-C579C64D1859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6004362" y="2586331"/>
            <a:ext cx="1190529" cy="45124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48">
            <a:extLst>
              <a:ext uri="{FF2B5EF4-FFF2-40B4-BE49-F238E27FC236}">
                <a16:creationId xmlns:a16="http://schemas.microsoft.com/office/drawing/2014/main" id="{5F3ABBF2-01F5-4CFA-BC38-68ECCE832288}"/>
              </a:ext>
            </a:extLst>
          </p:cNvPr>
          <p:cNvCxnSpPr>
            <a:cxnSpLocks/>
          </p:cNvCxnSpPr>
          <p:nvPr/>
        </p:nvCxnSpPr>
        <p:spPr>
          <a:xfrm flipV="1">
            <a:off x="5787188" y="1815635"/>
            <a:ext cx="667674" cy="76870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8">
            <a:extLst>
              <a:ext uri="{FF2B5EF4-FFF2-40B4-BE49-F238E27FC236}">
                <a16:creationId xmlns:a16="http://schemas.microsoft.com/office/drawing/2014/main" id="{D2D71058-D0E0-499E-B4DC-DEBC77A6EC96}"/>
              </a:ext>
            </a:extLst>
          </p:cNvPr>
          <p:cNvCxnSpPr>
            <a:cxnSpLocks/>
            <a:endCxn id="18" idx="2"/>
          </p:cNvCxnSpPr>
          <p:nvPr/>
        </p:nvCxnSpPr>
        <p:spPr>
          <a:xfrm flipH="1" flipV="1">
            <a:off x="5195880" y="1313046"/>
            <a:ext cx="180781" cy="95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8">
            <a:extLst>
              <a:ext uri="{FF2B5EF4-FFF2-40B4-BE49-F238E27FC236}">
                <a16:creationId xmlns:a16="http://schemas.microsoft.com/office/drawing/2014/main" id="{C86126C9-D51C-4A41-B6E2-81B44867B76E}"/>
              </a:ext>
            </a:extLst>
          </p:cNvPr>
          <p:cNvCxnSpPr>
            <a:cxnSpLocks/>
          </p:cNvCxnSpPr>
          <p:nvPr/>
        </p:nvCxnSpPr>
        <p:spPr>
          <a:xfrm>
            <a:off x="3936898" y="1933352"/>
            <a:ext cx="1025934" cy="92538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8">
            <a:extLst>
              <a:ext uri="{FF2B5EF4-FFF2-40B4-BE49-F238E27FC236}">
                <a16:creationId xmlns:a16="http://schemas.microsoft.com/office/drawing/2014/main" id="{9EC32FD6-B92E-4630-91EB-90A7B674A970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3480667" y="2424315"/>
            <a:ext cx="1128558" cy="20762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48">
            <a:extLst>
              <a:ext uri="{FF2B5EF4-FFF2-40B4-BE49-F238E27FC236}">
                <a16:creationId xmlns:a16="http://schemas.microsoft.com/office/drawing/2014/main" id="{6270595F-0DF3-4ABA-8D75-35F758F97C73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2406436" y="3069233"/>
            <a:ext cx="1257514" cy="513076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48">
            <a:extLst>
              <a:ext uri="{FF2B5EF4-FFF2-40B4-BE49-F238E27FC236}">
                <a16:creationId xmlns:a16="http://schemas.microsoft.com/office/drawing/2014/main" id="{D4ABFA2F-A91E-40B0-95C4-E6562421F3B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-266700" y="4731307"/>
            <a:ext cx="1415623" cy="875963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2F4F273A-3DE0-426B-ACA3-25FF80E434AF}"/>
              </a:ext>
            </a:extLst>
          </p:cNvPr>
          <p:cNvSpPr txBox="1"/>
          <p:nvPr/>
        </p:nvSpPr>
        <p:spPr>
          <a:xfrm>
            <a:off x="65088" y="6188039"/>
            <a:ext cx="5573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/>
              <a:t>K-51 Collective</a:t>
            </a:r>
          </a:p>
          <a:p>
            <a:r>
              <a:rPr lang="en-US" sz="1800" i="1" dirty="0"/>
              <a:t>Control Mapping Reference Sheet, Rev --, 15Feb2021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val="4181919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BD7A226-DB2A-4BC7-900A-F612404A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4977"/>
            <a:ext cx="9144000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42D0D-7A47-498A-9971-1115C6A84B93}"/>
              </a:ext>
            </a:extLst>
          </p:cNvPr>
          <p:cNvSpPr txBox="1"/>
          <p:nvPr/>
        </p:nvSpPr>
        <p:spPr>
          <a:xfrm>
            <a:off x="72188" y="5993277"/>
            <a:ext cx="45479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 err="1"/>
              <a:t>Virpil</a:t>
            </a:r>
            <a:r>
              <a:rPr lang="en-US" b="1" u="sng" dirty="0"/>
              <a:t> Collective</a:t>
            </a:r>
          </a:p>
          <a:p>
            <a:r>
              <a:rPr lang="en-US" sz="1800" i="1" dirty="0"/>
              <a:t>Control Mapping Reference Sheet, Rev --, </a:t>
            </a:r>
            <a:r>
              <a:rPr lang="en-US" i="1" dirty="0"/>
              <a:t>25Aug</a:t>
            </a:r>
            <a:r>
              <a:rPr lang="en-US" sz="1800" i="1" dirty="0"/>
              <a:t>2021</a:t>
            </a:r>
            <a:endParaRPr lang="en-US" sz="800" i="1" dirty="0"/>
          </a:p>
        </p:txBody>
      </p:sp>
      <p:graphicFrame>
        <p:nvGraphicFramePr>
          <p:cNvPr id="5" name="Table 19">
            <a:extLst>
              <a:ext uri="{FF2B5EF4-FFF2-40B4-BE49-F238E27FC236}">
                <a16:creationId xmlns:a16="http://schemas.microsoft.com/office/drawing/2014/main" id="{7C99EF69-2937-4007-981F-7D94A6104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778715"/>
              </p:ext>
            </p:extLst>
          </p:nvPr>
        </p:nvGraphicFramePr>
        <p:xfrm>
          <a:off x="1566086" y="1914790"/>
          <a:ext cx="1792436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6: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9: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6" name="Straight Arrow Connector 32">
            <a:extLst>
              <a:ext uri="{FF2B5EF4-FFF2-40B4-BE49-F238E27FC236}">
                <a16:creationId xmlns:a16="http://schemas.microsoft.com/office/drawing/2014/main" id="{A917045F-D587-49F9-8C58-EF6DBF4D1E5D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358522" y="2001904"/>
            <a:ext cx="1718125" cy="712986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9">
            <a:extLst>
              <a:ext uri="{FF2B5EF4-FFF2-40B4-BE49-F238E27FC236}">
                <a16:creationId xmlns:a16="http://schemas.microsoft.com/office/drawing/2014/main" id="{C7F8B1B0-4D82-4ECC-B061-3C8477B4EC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354369"/>
              </p:ext>
            </p:extLst>
          </p:nvPr>
        </p:nvGraphicFramePr>
        <p:xfrm>
          <a:off x="6591743" y="77525"/>
          <a:ext cx="1792436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13" name="Straight Arrow Connector 32">
            <a:extLst>
              <a:ext uri="{FF2B5EF4-FFF2-40B4-BE49-F238E27FC236}">
                <a16:creationId xmlns:a16="http://schemas.microsoft.com/office/drawing/2014/main" id="{AC4B19F0-C398-4FE1-B553-E2168F0363A8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5507831" y="877625"/>
            <a:ext cx="1083912" cy="329669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e 10">
            <a:extLst>
              <a:ext uri="{FF2B5EF4-FFF2-40B4-BE49-F238E27FC236}">
                <a16:creationId xmlns:a16="http://schemas.microsoft.com/office/drawing/2014/main" id="{17C65FA7-2657-4D61-AEB8-258685621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80774"/>
              </p:ext>
            </p:extLst>
          </p:nvPr>
        </p:nvGraphicFramePr>
        <p:xfrm>
          <a:off x="1922959" y="304132"/>
          <a:ext cx="1792436" cy="64308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4: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cxnSp>
        <p:nvCxnSpPr>
          <p:cNvPr id="22" name="Straight Arrow Connector 48">
            <a:extLst>
              <a:ext uri="{FF2B5EF4-FFF2-40B4-BE49-F238E27FC236}">
                <a16:creationId xmlns:a16="http://schemas.microsoft.com/office/drawing/2014/main" id="{40934293-54D2-4581-8332-749678C8FD2B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3715395" y="625674"/>
            <a:ext cx="1292374" cy="81022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Table 57">
            <a:extLst>
              <a:ext uri="{FF2B5EF4-FFF2-40B4-BE49-F238E27FC236}">
                <a16:creationId xmlns:a16="http://schemas.microsoft.com/office/drawing/2014/main" id="{954B1E0A-B293-425E-90EA-1EAF4CA36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41509"/>
              </p:ext>
            </p:extLst>
          </p:nvPr>
        </p:nvGraphicFramePr>
        <p:xfrm>
          <a:off x="1566086" y="1302988"/>
          <a:ext cx="1792436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26" name="Straight Arrow Connector 48">
            <a:extLst>
              <a:ext uri="{FF2B5EF4-FFF2-40B4-BE49-F238E27FC236}">
                <a16:creationId xmlns:a16="http://schemas.microsoft.com/office/drawing/2014/main" id="{062C5A63-8C8D-4D84-A040-B6A6AD252918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3358522" y="1463008"/>
            <a:ext cx="1261603" cy="34484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Table 57">
            <a:extLst>
              <a:ext uri="{FF2B5EF4-FFF2-40B4-BE49-F238E27FC236}">
                <a16:creationId xmlns:a16="http://schemas.microsoft.com/office/drawing/2014/main" id="{C5AEE510-9CBF-4865-8FEE-2553BA7B10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64480"/>
              </p:ext>
            </p:extLst>
          </p:nvPr>
        </p:nvGraphicFramePr>
        <p:xfrm>
          <a:off x="6237617" y="4929775"/>
          <a:ext cx="1792436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35" name="Table 57">
            <a:extLst>
              <a:ext uri="{FF2B5EF4-FFF2-40B4-BE49-F238E27FC236}">
                <a16:creationId xmlns:a16="http://schemas.microsoft.com/office/drawing/2014/main" id="{05F9D0DA-465A-430F-8ED1-412FE238B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96826"/>
              </p:ext>
            </p:extLst>
          </p:nvPr>
        </p:nvGraphicFramePr>
        <p:xfrm>
          <a:off x="6923059" y="4261209"/>
          <a:ext cx="1792436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36" name="Table 10">
            <a:extLst>
              <a:ext uri="{FF2B5EF4-FFF2-40B4-BE49-F238E27FC236}">
                <a16:creationId xmlns:a16="http://schemas.microsoft.com/office/drawing/2014/main" id="{5F234F7F-4232-43B1-B191-C28E92F43C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578078"/>
              </p:ext>
            </p:extLst>
          </p:nvPr>
        </p:nvGraphicFramePr>
        <p:xfrm>
          <a:off x="7175932" y="1904177"/>
          <a:ext cx="1792436" cy="64308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9C584378-7C76-403A-92AB-A9526536AF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098567"/>
              </p:ext>
            </p:extLst>
          </p:nvPr>
        </p:nvGraphicFramePr>
        <p:xfrm>
          <a:off x="7175932" y="2961397"/>
          <a:ext cx="1792436" cy="64308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22: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graphicFrame>
        <p:nvGraphicFramePr>
          <p:cNvPr id="38" name="Table 10">
            <a:extLst>
              <a:ext uri="{FF2B5EF4-FFF2-40B4-BE49-F238E27FC236}">
                <a16:creationId xmlns:a16="http://schemas.microsoft.com/office/drawing/2014/main" id="{C01FBB11-BF99-4D7E-ABBA-10C9B55B5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930711"/>
              </p:ext>
            </p:extLst>
          </p:nvPr>
        </p:nvGraphicFramePr>
        <p:xfrm>
          <a:off x="4061715" y="4933735"/>
          <a:ext cx="1792436" cy="64308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17: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cxnSp>
        <p:nvCxnSpPr>
          <p:cNvPr id="39" name="Straight Arrow Connector 48">
            <a:extLst>
              <a:ext uri="{FF2B5EF4-FFF2-40B4-BE49-F238E27FC236}">
                <a16:creationId xmlns:a16="http://schemas.microsoft.com/office/drawing/2014/main" id="{A1D8D609-A078-411F-917F-0C4AA5B15416}"/>
              </a:ext>
            </a:extLst>
          </p:cNvPr>
          <p:cNvCxnSpPr>
            <a:cxnSpLocks/>
            <a:stCxn id="62" idx="2"/>
          </p:cNvCxnSpPr>
          <p:nvPr/>
        </p:nvCxnSpPr>
        <p:spPr>
          <a:xfrm flipH="1">
            <a:off x="1786521" y="4519857"/>
            <a:ext cx="16739" cy="1213742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8">
            <a:extLst>
              <a:ext uri="{FF2B5EF4-FFF2-40B4-BE49-F238E27FC236}">
                <a16:creationId xmlns:a16="http://schemas.microsoft.com/office/drawing/2014/main" id="{D330EBFE-5F45-422D-8C32-234C8959D9C1}"/>
              </a:ext>
            </a:extLst>
          </p:cNvPr>
          <p:cNvCxnSpPr>
            <a:cxnSpLocks/>
            <a:stCxn id="34" idx="1"/>
          </p:cNvCxnSpPr>
          <p:nvPr/>
        </p:nvCxnSpPr>
        <p:spPr>
          <a:xfrm flipH="1" flipV="1">
            <a:off x="5627727" y="3309839"/>
            <a:ext cx="609890" cy="1779956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8">
            <a:extLst>
              <a:ext uri="{FF2B5EF4-FFF2-40B4-BE49-F238E27FC236}">
                <a16:creationId xmlns:a16="http://schemas.microsoft.com/office/drawing/2014/main" id="{9B2B77E9-E312-4FF5-A5C0-B33714F5D590}"/>
              </a:ext>
            </a:extLst>
          </p:cNvPr>
          <p:cNvCxnSpPr>
            <a:cxnSpLocks/>
            <a:stCxn id="35" idx="1"/>
          </p:cNvCxnSpPr>
          <p:nvPr/>
        </p:nvCxnSpPr>
        <p:spPr>
          <a:xfrm flipH="1" flipV="1">
            <a:off x="6050756" y="2728913"/>
            <a:ext cx="872303" cy="1692316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8">
            <a:extLst>
              <a:ext uri="{FF2B5EF4-FFF2-40B4-BE49-F238E27FC236}">
                <a16:creationId xmlns:a16="http://schemas.microsoft.com/office/drawing/2014/main" id="{95604BD9-1004-40BF-AB7C-0E83CF661A3D}"/>
              </a:ext>
            </a:extLst>
          </p:cNvPr>
          <p:cNvCxnSpPr>
            <a:cxnSpLocks/>
            <a:stCxn id="36" idx="1"/>
          </p:cNvCxnSpPr>
          <p:nvPr/>
        </p:nvCxnSpPr>
        <p:spPr>
          <a:xfrm flipH="1" flipV="1">
            <a:off x="6143625" y="1913528"/>
            <a:ext cx="1032307" cy="312191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48">
            <a:extLst>
              <a:ext uri="{FF2B5EF4-FFF2-40B4-BE49-F238E27FC236}">
                <a16:creationId xmlns:a16="http://schemas.microsoft.com/office/drawing/2014/main" id="{2F37A924-9628-4BC7-B596-5547295B9DFC}"/>
              </a:ext>
            </a:extLst>
          </p:cNvPr>
          <p:cNvCxnSpPr>
            <a:cxnSpLocks/>
            <a:stCxn id="37" idx="1"/>
          </p:cNvCxnSpPr>
          <p:nvPr/>
        </p:nvCxnSpPr>
        <p:spPr>
          <a:xfrm flipH="1" flipV="1">
            <a:off x="6443663" y="2300288"/>
            <a:ext cx="732269" cy="982651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Table 18">
            <a:extLst>
              <a:ext uri="{FF2B5EF4-FFF2-40B4-BE49-F238E27FC236}">
                <a16:creationId xmlns:a16="http://schemas.microsoft.com/office/drawing/2014/main" id="{C94EBCF3-E1C3-453F-BDA7-0BC79EB74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346085"/>
              </p:ext>
            </p:extLst>
          </p:nvPr>
        </p:nvGraphicFramePr>
        <p:xfrm>
          <a:off x="912458" y="3879777"/>
          <a:ext cx="178160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Accessory Req’d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cxnSp>
        <p:nvCxnSpPr>
          <p:cNvPr id="63" name="Straight Arrow Connector 48">
            <a:extLst>
              <a:ext uri="{FF2B5EF4-FFF2-40B4-BE49-F238E27FC236}">
                <a16:creationId xmlns:a16="http://schemas.microsoft.com/office/drawing/2014/main" id="{E9ACD7A6-DAFD-4C3D-B748-09CBACF79CA9}"/>
              </a:ext>
            </a:extLst>
          </p:cNvPr>
          <p:cNvCxnSpPr>
            <a:cxnSpLocks/>
            <a:stCxn id="38" idx="0"/>
          </p:cNvCxnSpPr>
          <p:nvPr/>
        </p:nvCxnSpPr>
        <p:spPr>
          <a:xfrm flipV="1">
            <a:off x="4957933" y="2521744"/>
            <a:ext cx="651927" cy="2411991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344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1ED70E84-F62D-4679-881F-A361B0073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806" y="0"/>
            <a:ext cx="6016193" cy="601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A942D0D-7A47-498A-9971-1115C6A84B93}"/>
              </a:ext>
            </a:extLst>
          </p:cNvPr>
          <p:cNvSpPr txBox="1"/>
          <p:nvPr/>
        </p:nvSpPr>
        <p:spPr>
          <a:xfrm>
            <a:off x="72188" y="5993277"/>
            <a:ext cx="45479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 err="1"/>
              <a:t>Virpil</a:t>
            </a:r>
            <a:r>
              <a:rPr lang="en-US" b="1" u="sng" dirty="0"/>
              <a:t> Collective</a:t>
            </a:r>
          </a:p>
          <a:p>
            <a:r>
              <a:rPr lang="en-US" sz="1800" i="1" dirty="0"/>
              <a:t>Control Mapping Reference Sheet, Rev --, </a:t>
            </a:r>
            <a:r>
              <a:rPr lang="en-US" i="1" dirty="0"/>
              <a:t>02dez2021</a:t>
            </a:r>
            <a:endParaRPr lang="en-US" sz="800" i="1" dirty="0"/>
          </a:p>
        </p:txBody>
      </p:sp>
      <p:graphicFrame>
        <p:nvGraphicFramePr>
          <p:cNvPr id="5" name="Table 19">
            <a:extLst>
              <a:ext uri="{FF2B5EF4-FFF2-40B4-BE49-F238E27FC236}">
                <a16:creationId xmlns:a16="http://schemas.microsoft.com/office/drawing/2014/main" id="{7C99EF69-2937-4007-981F-7D94A6104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71673"/>
              </p:ext>
            </p:extLst>
          </p:nvPr>
        </p:nvGraphicFramePr>
        <p:xfrm>
          <a:off x="578260" y="1006308"/>
          <a:ext cx="1792436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6" name="Straight Arrow Connector 32">
            <a:extLst>
              <a:ext uri="{FF2B5EF4-FFF2-40B4-BE49-F238E27FC236}">
                <a16:creationId xmlns:a16="http://schemas.microsoft.com/office/drawing/2014/main" id="{A917045F-D587-49F9-8C58-EF6DBF4D1E5D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370696" y="1486368"/>
            <a:ext cx="1466658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9">
            <a:extLst>
              <a:ext uri="{FF2B5EF4-FFF2-40B4-BE49-F238E27FC236}">
                <a16:creationId xmlns:a16="http://schemas.microsoft.com/office/drawing/2014/main" id="{C7F8B1B0-4D82-4ECC-B061-3C8477B4EC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041630"/>
              </p:ext>
            </p:extLst>
          </p:nvPr>
        </p:nvGraphicFramePr>
        <p:xfrm>
          <a:off x="6863009" y="264448"/>
          <a:ext cx="1792436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18: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13" name="Straight Arrow Connector 32">
            <a:extLst>
              <a:ext uri="{FF2B5EF4-FFF2-40B4-BE49-F238E27FC236}">
                <a16:creationId xmlns:a16="http://schemas.microsoft.com/office/drawing/2014/main" id="{AC4B19F0-C398-4FE1-B553-E2168F0363A8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5298831" y="892073"/>
            <a:ext cx="1564178" cy="172475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48">
            <a:extLst>
              <a:ext uri="{FF2B5EF4-FFF2-40B4-BE49-F238E27FC236}">
                <a16:creationId xmlns:a16="http://schemas.microsoft.com/office/drawing/2014/main" id="{40934293-54D2-4581-8332-749678C8FD2B}"/>
              </a:ext>
            </a:extLst>
          </p:cNvPr>
          <p:cNvCxnSpPr>
            <a:cxnSpLocks/>
            <a:stCxn id="41" idx="1"/>
          </p:cNvCxnSpPr>
          <p:nvPr/>
        </p:nvCxnSpPr>
        <p:spPr>
          <a:xfrm flipH="1" flipV="1">
            <a:off x="5822462" y="2521744"/>
            <a:ext cx="1282319" cy="1441921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Table 57">
            <a:extLst>
              <a:ext uri="{FF2B5EF4-FFF2-40B4-BE49-F238E27FC236}">
                <a16:creationId xmlns:a16="http://schemas.microsoft.com/office/drawing/2014/main" id="{954B1E0A-B293-425E-90EA-1EAF4CA36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753694"/>
              </p:ext>
            </p:extLst>
          </p:nvPr>
        </p:nvGraphicFramePr>
        <p:xfrm>
          <a:off x="703050" y="3972540"/>
          <a:ext cx="1792436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26" name="Straight Arrow Connector 48">
            <a:extLst>
              <a:ext uri="{FF2B5EF4-FFF2-40B4-BE49-F238E27FC236}">
                <a16:creationId xmlns:a16="http://schemas.microsoft.com/office/drawing/2014/main" id="{062C5A63-8C8D-4D84-A040-B6A6AD252918}"/>
              </a:ext>
            </a:extLst>
          </p:cNvPr>
          <p:cNvCxnSpPr>
            <a:cxnSpLocks/>
            <a:stCxn id="25" idx="3"/>
          </p:cNvCxnSpPr>
          <p:nvPr/>
        </p:nvCxnSpPr>
        <p:spPr>
          <a:xfrm flipV="1">
            <a:off x="2495486" y="3324152"/>
            <a:ext cx="1630370" cy="8084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Table 10">
            <a:extLst>
              <a:ext uri="{FF2B5EF4-FFF2-40B4-BE49-F238E27FC236}">
                <a16:creationId xmlns:a16="http://schemas.microsoft.com/office/drawing/2014/main" id="{5F234F7F-4232-43B1-B191-C28E92F43C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147384"/>
              </p:ext>
            </p:extLst>
          </p:nvPr>
        </p:nvGraphicFramePr>
        <p:xfrm>
          <a:off x="7235794" y="2184926"/>
          <a:ext cx="1792436" cy="64308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30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22: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0773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</a:tbl>
          </a:graphicData>
        </a:graphic>
      </p:graphicFrame>
      <p:cxnSp>
        <p:nvCxnSpPr>
          <p:cNvPr id="39" name="Straight Arrow Connector 48">
            <a:extLst>
              <a:ext uri="{FF2B5EF4-FFF2-40B4-BE49-F238E27FC236}">
                <a16:creationId xmlns:a16="http://schemas.microsoft.com/office/drawing/2014/main" id="{A1D8D609-A078-411F-917F-0C4AA5B15416}"/>
              </a:ext>
            </a:extLst>
          </p:cNvPr>
          <p:cNvCxnSpPr>
            <a:cxnSpLocks/>
            <a:stCxn id="62" idx="3"/>
          </p:cNvCxnSpPr>
          <p:nvPr/>
        </p:nvCxnSpPr>
        <p:spPr>
          <a:xfrm>
            <a:off x="1876385" y="4909708"/>
            <a:ext cx="494311" cy="9371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8">
            <a:extLst>
              <a:ext uri="{FF2B5EF4-FFF2-40B4-BE49-F238E27FC236}">
                <a16:creationId xmlns:a16="http://schemas.microsoft.com/office/drawing/2014/main" id="{95604BD9-1004-40BF-AB7C-0E83CF661A3D}"/>
              </a:ext>
            </a:extLst>
          </p:cNvPr>
          <p:cNvCxnSpPr>
            <a:cxnSpLocks/>
            <a:stCxn id="36" idx="1"/>
          </p:cNvCxnSpPr>
          <p:nvPr/>
        </p:nvCxnSpPr>
        <p:spPr>
          <a:xfrm flipH="1" flipV="1">
            <a:off x="5900615" y="1599773"/>
            <a:ext cx="1335179" cy="90669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Table 18">
            <a:extLst>
              <a:ext uri="{FF2B5EF4-FFF2-40B4-BE49-F238E27FC236}">
                <a16:creationId xmlns:a16="http://schemas.microsoft.com/office/drawing/2014/main" id="{C94EBCF3-E1C3-453F-BDA7-0BC79EB74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214443"/>
              </p:ext>
            </p:extLst>
          </p:nvPr>
        </p:nvGraphicFramePr>
        <p:xfrm>
          <a:off x="94780" y="4589668"/>
          <a:ext cx="178160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Accessory Req’d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8" name="Table 57">
            <a:extLst>
              <a:ext uri="{FF2B5EF4-FFF2-40B4-BE49-F238E27FC236}">
                <a16:creationId xmlns:a16="http://schemas.microsoft.com/office/drawing/2014/main" id="{931DA456-B3DB-45D2-8C58-136CE2D207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828082"/>
              </p:ext>
            </p:extLst>
          </p:nvPr>
        </p:nvGraphicFramePr>
        <p:xfrm>
          <a:off x="284515" y="459363"/>
          <a:ext cx="1792436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29" name="Straight Arrow Connector 48">
            <a:extLst>
              <a:ext uri="{FF2B5EF4-FFF2-40B4-BE49-F238E27FC236}">
                <a16:creationId xmlns:a16="http://schemas.microsoft.com/office/drawing/2014/main" id="{9E829101-E778-4D12-ABE8-2638F976FD05}"/>
              </a:ext>
            </a:extLst>
          </p:cNvPr>
          <p:cNvCxnSpPr>
            <a:cxnSpLocks/>
            <a:stCxn id="28" idx="3"/>
          </p:cNvCxnSpPr>
          <p:nvPr/>
        </p:nvCxnSpPr>
        <p:spPr>
          <a:xfrm>
            <a:off x="2076951" y="619383"/>
            <a:ext cx="2226211" cy="21859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Table 19">
            <a:extLst>
              <a:ext uri="{FF2B5EF4-FFF2-40B4-BE49-F238E27FC236}">
                <a16:creationId xmlns:a16="http://schemas.microsoft.com/office/drawing/2014/main" id="{7BFC299F-F9BD-46B1-9F87-FB8758C98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244349"/>
              </p:ext>
            </p:extLst>
          </p:nvPr>
        </p:nvGraphicFramePr>
        <p:xfrm>
          <a:off x="7104781" y="3163565"/>
          <a:ext cx="1792436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18: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49" name="Table 19">
            <a:extLst>
              <a:ext uri="{FF2B5EF4-FFF2-40B4-BE49-F238E27FC236}">
                <a16:creationId xmlns:a16="http://schemas.microsoft.com/office/drawing/2014/main" id="{663D299C-2C9F-4C41-9F48-6466BE62D0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632885"/>
              </p:ext>
            </p:extLst>
          </p:nvPr>
        </p:nvGraphicFramePr>
        <p:xfrm>
          <a:off x="5274613" y="4993352"/>
          <a:ext cx="1792436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4: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5: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0" name="Straight Arrow Connector 48">
            <a:extLst>
              <a:ext uri="{FF2B5EF4-FFF2-40B4-BE49-F238E27FC236}">
                <a16:creationId xmlns:a16="http://schemas.microsoft.com/office/drawing/2014/main" id="{71950DB1-E20B-49F7-9F69-4173EF1856A8}"/>
              </a:ext>
            </a:extLst>
          </p:cNvPr>
          <p:cNvCxnSpPr>
            <a:cxnSpLocks/>
            <a:stCxn id="49" idx="0"/>
          </p:cNvCxnSpPr>
          <p:nvPr/>
        </p:nvCxnSpPr>
        <p:spPr>
          <a:xfrm flipH="1" flipV="1">
            <a:off x="4780302" y="3992224"/>
            <a:ext cx="1390529" cy="100112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Table 19">
            <a:extLst>
              <a:ext uri="{FF2B5EF4-FFF2-40B4-BE49-F238E27FC236}">
                <a16:creationId xmlns:a16="http://schemas.microsoft.com/office/drawing/2014/main" id="{B27A5027-F0EB-4248-9B43-42AC8CD7E3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178625"/>
              </p:ext>
            </p:extLst>
          </p:nvPr>
        </p:nvGraphicFramePr>
        <p:xfrm>
          <a:off x="703050" y="2184926"/>
          <a:ext cx="1792436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78009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51442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9: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10: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61" name="Straight Arrow Connector 48">
            <a:extLst>
              <a:ext uri="{FF2B5EF4-FFF2-40B4-BE49-F238E27FC236}">
                <a16:creationId xmlns:a16="http://schemas.microsoft.com/office/drawing/2014/main" id="{73F883A5-3944-42AB-AFC9-B3F4B2EA97CD}"/>
              </a:ext>
            </a:extLst>
          </p:cNvPr>
          <p:cNvCxnSpPr>
            <a:cxnSpLocks/>
            <a:stCxn id="60" idx="3"/>
          </p:cNvCxnSpPr>
          <p:nvPr/>
        </p:nvCxnSpPr>
        <p:spPr>
          <a:xfrm flipV="1">
            <a:off x="2495486" y="1567798"/>
            <a:ext cx="2124639" cy="141722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116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671</Words>
  <Application>Microsoft Office PowerPoint</Application>
  <PresentationFormat>Letter (8,5x11 Zoll)</PresentationFormat>
  <Paragraphs>388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AirbusDisp2</vt:lpstr>
      <vt:lpstr>Arial</vt:lpstr>
      <vt:lpstr>Calibri</vt:lpstr>
      <vt:lpstr>Calibri Light</vt:lpstr>
      <vt:lpstr>Sylfaen</vt:lpstr>
      <vt:lpstr>Symbol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2021-02-15T21:51:46Z</dcterms:created>
  <dcterms:modified xsi:type="dcterms:W3CDTF">2021-12-02T09:02:58Z</dcterms:modified>
</cp:coreProperties>
</file>