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7" r:id="rId2"/>
    <p:sldId id="258" r:id="rId3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B2FE05-D995-477B-BBE1-5357AA964AD8}" v="5" dt="2021-03-23T17:58:01.8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43" autoAdjust="0"/>
    <p:restoredTop sz="94660"/>
  </p:normalViewPr>
  <p:slideViewPr>
    <p:cSldViewPr snapToGrid="0">
      <p:cViewPr>
        <p:scale>
          <a:sx n="150" d="100"/>
          <a:sy n="150" d="100"/>
        </p:scale>
        <p:origin x="1194" y="-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22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855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440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46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346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257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320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942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53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164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00013-FC68-42C1-B5E2-0C19120D751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885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00013-FC68-42C1-B5E2-0C19120D751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56674-9CB2-40B1-860F-B0C1E3A9557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951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forum.vkb-sim.pro/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72B6194-EAB0-447D-8ADA-9C4B94543F5A}"/>
              </a:ext>
            </a:extLst>
          </p:cNvPr>
          <p:cNvGrpSpPr/>
          <p:nvPr/>
        </p:nvGrpSpPr>
        <p:grpSpPr>
          <a:xfrm>
            <a:off x="5256325" y="2477730"/>
            <a:ext cx="2507225" cy="3510300"/>
            <a:chOff x="6394901" y="2389240"/>
            <a:chExt cx="2507225" cy="35103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3AA0B6F-4649-497A-81ED-E52530064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88952" y="2389240"/>
              <a:ext cx="2166614" cy="35103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6E70134-0B73-447D-B870-2060F9BBC1EB}"/>
                </a:ext>
              </a:extLst>
            </p:cNvPr>
            <p:cNvSpPr/>
            <p:nvPr/>
          </p:nvSpPr>
          <p:spPr>
            <a:xfrm>
              <a:off x="8565863" y="3716594"/>
              <a:ext cx="336263" cy="6076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4AF9BD0-075E-4FFC-B35D-4E071F8C6964}"/>
                </a:ext>
              </a:extLst>
            </p:cNvPr>
            <p:cNvSpPr/>
            <p:nvPr/>
          </p:nvSpPr>
          <p:spPr>
            <a:xfrm>
              <a:off x="6394901" y="5091143"/>
              <a:ext cx="294967" cy="4778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1E5B806-C5C0-454F-BE95-44F63DD8F0EC}"/>
              </a:ext>
            </a:extLst>
          </p:cNvPr>
          <p:cNvGrpSpPr/>
          <p:nvPr/>
        </p:nvGrpSpPr>
        <p:grpSpPr>
          <a:xfrm>
            <a:off x="1735048" y="2157715"/>
            <a:ext cx="2012756" cy="1789927"/>
            <a:chOff x="3934870" y="1866724"/>
            <a:chExt cx="1810458" cy="1562276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546A9E13-F01B-4B25-BCF1-0FDA03A0D3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15895" y="1866724"/>
              <a:ext cx="1729433" cy="1562276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0091E6A-85EF-4684-AA5A-E4562766066D}"/>
                </a:ext>
              </a:extLst>
            </p:cNvPr>
            <p:cNvSpPr/>
            <p:nvPr/>
          </p:nvSpPr>
          <p:spPr>
            <a:xfrm>
              <a:off x="3934870" y="2707804"/>
              <a:ext cx="141584" cy="4955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3FF41031-3B62-4786-8619-E9A8C3DA78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9868" y="397730"/>
            <a:ext cx="1512768" cy="1562276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85E462E-9738-4219-B529-E3C3A176BD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597034"/>
              </p:ext>
            </p:extLst>
          </p:nvPr>
        </p:nvGraphicFramePr>
        <p:xfrm>
          <a:off x="1287028" y="538798"/>
          <a:ext cx="3111094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  <a:gridCol w="1541769">
                  <a:extLst>
                    <a:ext uri="{9D8B030D-6E8A-4147-A177-3AD203B41FA5}">
                      <a16:colId xmlns:a16="http://schemas.microsoft.com/office/drawing/2014/main" val="205045919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POV1-UP:</a:t>
                      </a:r>
                    </a:p>
                    <a:p>
                      <a:r>
                        <a:rPr lang="en-US" sz="1000" dirty="0"/>
                        <a:t> Trim Down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ANALOG ROT-X -: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Down</a:t>
                      </a:r>
                      <a:endParaRPr lang="en-US" sz="5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POV1-DN: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Up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ROT-X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Trim Up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POV1-LT: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Left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ROT-Y -: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Left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POV1-RT: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Right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ROT-Y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Trim Right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POV1-PRESS: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(Analog Mode Tog (L))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ANALOG PRESS: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(Reset Relative Axis (S))</a:t>
                      </a:r>
                      <a:endParaRPr kumimoji="0" lang="en-US" sz="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C14A099-AED4-4A4F-BD6A-99393D512B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472380"/>
              </p:ext>
            </p:extLst>
          </p:nvPr>
        </p:nvGraphicFramePr>
        <p:xfrm>
          <a:off x="7338543" y="432567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19:</a:t>
                      </a:r>
                    </a:p>
                    <a:p>
                      <a:r>
                        <a:rPr lang="en-US" sz="1000" dirty="0"/>
                        <a:t>  Left Mouse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Right Mouse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20: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VR Zoom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22: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VR Spyglass Zoom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23: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VR Reset / </a:t>
                      </a:r>
                      <a:r>
                        <a:rPr kumimoji="0" 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TrackIR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48ED3D8-ECFA-4D82-8435-154CE72A30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753806"/>
              </p:ext>
            </p:extLst>
          </p:nvPr>
        </p:nvGraphicFramePr>
        <p:xfrm>
          <a:off x="7568671" y="3147734"/>
          <a:ext cx="1569325" cy="16002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10:</a:t>
                      </a:r>
                    </a:p>
                    <a:p>
                      <a:r>
                        <a:rPr lang="en-US" sz="1000" dirty="0"/>
                        <a:t>  CMD FWD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12: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CMD AFT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11: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Select Chaffs (1)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13: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Select Flares (8)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Symbol" panose="05050102010706020507" pitchFamily="18" charset="2"/>
                        </a:rPr>
                        <a:t>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09: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CMD Depress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CD73001-4FB7-4080-A924-610457407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082801"/>
              </p:ext>
            </p:extLst>
          </p:nvPr>
        </p:nvGraphicFramePr>
        <p:xfrm>
          <a:off x="0" y="3121355"/>
          <a:ext cx="1569325" cy="175260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ROT-Z -:</a:t>
                      </a:r>
                    </a:p>
                    <a:p>
                      <a:r>
                        <a:rPr lang="en-US" sz="1000" dirty="0"/>
                        <a:t> Super 530D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ROT-Z +: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GUN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SLI-1 -: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MAGIC II 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SLI-1 +: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530D/Rockets/Guns</a:t>
                      </a:r>
                      <a:b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TOT/PAR Firing Mode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08: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C94BA21-E98A-42CA-9495-3E5660A08C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095451"/>
              </p:ext>
            </p:extLst>
          </p:nvPr>
        </p:nvGraphicFramePr>
        <p:xfrm>
          <a:off x="3799484" y="2310136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05: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COM 1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7A02C294-32E3-4657-96D8-2FE13069DE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948654"/>
              </p:ext>
            </p:extLst>
          </p:nvPr>
        </p:nvGraphicFramePr>
        <p:xfrm>
          <a:off x="3790268" y="3245213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Offset (RWR)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2B74782B-AB8F-4837-A8A2-C12DABFAB9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873706"/>
              </p:ext>
            </p:extLst>
          </p:nvPr>
        </p:nvGraphicFramePr>
        <p:xfrm>
          <a:off x="204122" y="2319495"/>
          <a:ext cx="156932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04: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Weapon Release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75F42D4B-977B-4196-AC8E-3F0A961CD5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2268"/>
              </p:ext>
            </p:extLst>
          </p:nvPr>
        </p:nvGraphicFramePr>
        <p:xfrm>
          <a:off x="3859395" y="4193376"/>
          <a:ext cx="1705648" cy="77015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519193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186455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29771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01 (PRIMARY TRIGGER):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6018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ym typeface="Wingdings" panose="05000000000000000000" pitchFamily="2" charset="2"/>
                        </a:rPr>
                        <a:t>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02 (PRIMARY TRIGGER STAGE 2):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Trigger </a:t>
                      </a:r>
                      <a:b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(Gun / Missile)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D43B3D08-4AD5-4EB3-B864-FEC4B5AEB1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939927"/>
              </p:ext>
            </p:extLst>
          </p:nvPr>
        </p:nvGraphicFramePr>
        <p:xfrm>
          <a:off x="3859394" y="5337441"/>
          <a:ext cx="1687215" cy="3200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347070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40145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→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SLI-2 (BRAKE AXIS):</a:t>
                      </a:r>
                    </a:p>
                    <a:p>
                      <a:r>
                        <a:rPr lang="en-US" sz="1000" dirty="0"/>
                        <a:t>  Paddle Switch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32CF8A97-25C6-4D4A-B049-0753001D6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862415"/>
              </p:ext>
            </p:extLst>
          </p:nvPr>
        </p:nvGraphicFramePr>
        <p:xfrm>
          <a:off x="7362396" y="5615410"/>
          <a:ext cx="1781605" cy="96012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471948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09657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←→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JOYSTICK X-AXIS:</a:t>
                      </a:r>
                    </a:p>
                    <a:p>
                      <a:r>
                        <a:rPr lang="en-US" sz="1000" dirty="0"/>
                        <a:t> ROLL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Calibri" panose="020F0502020204030204" pitchFamily="34" charset="0"/>
                          <a:cs typeface="Calibri" panose="020F0502020204030204" pitchFamily="34" charset="0"/>
                          <a:sym typeface="Symbol" panose="05050102010706020507" pitchFamily="18" charset="2"/>
                        </a:rPr>
                        <a:t>↑↓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JOYSTICK Y-AXIS: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PITCH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ylfaen" panose="010A0502050306030303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ylfaen" panose="010A0502050306030303" pitchFamily="18" charset="0"/>
                          <a:sym typeface="Webdings" panose="05030102010509060703" pitchFamily="18" charset="2"/>
                        </a:rPr>
                        <a:t></a:t>
                      </a:r>
                      <a:endParaRPr lang="en-US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JOYSTICK Z-AXIS (TWIST):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YAW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935455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3079BF92-6E7D-45B5-A677-3EBAD96289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920422"/>
              </p:ext>
            </p:extLst>
          </p:nvPr>
        </p:nvGraphicFramePr>
        <p:xfrm>
          <a:off x="1783992" y="4016282"/>
          <a:ext cx="1569325" cy="2214545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↑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14:</a:t>
                      </a:r>
                    </a:p>
                    <a:p>
                      <a:r>
                        <a:rPr lang="en-US" sz="1000" dirty="0"/>
                        <a:t>  STT/TWS Toggle</a:t>
                      </a:r>
                      <a:br>
                        <a:rPr lang="en-US" sz="1000" dirty="0"/>
                      </a:br>
                      <a:r>
                        <a:rPr lang="en-US" sz="1000" dirty="0"/>
                        <a:t>  (Target Lock)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↓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16: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NAV Update / </a:t>
                      </a:r>
                      <a:b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MAGIC Unlock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←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15: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Magic Slave /</a:t>
                      </a:r>
                      <a:b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INS Update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510849"/>
                  </a:ext>
                </a:extLst>
              </a:tr>
              <a:tr h="324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→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17:</a:t>
                      </a:r>
                    </a:p>
                    <a:p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- “ -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972483"/>
                  </a:ext>
                </a:extLst>
              </a:tr>
              <a:tr h="36141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18: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 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CNM neutral</a:t>
                      </a:r>
                      <a:b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(PCA Select)</a:t>
                      </a:r>
                      <a:endParaRPr lang="en-US" sz="1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975BA923-CB2B-4E49-AA21-5ADC417301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589519"/>
              </p:ext>
            </p:extLst>
          </p:nvPr>
        </p:nvGraphicFramePr>
        <p:xfrm>
          <a:off x="7003642" y="2353055"/>
          <a:ext cx="1569325" cy="64008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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00" dirty="0"/>
                        <a:t>24 (2NDARY TRIGGER UP):</a:t>
                      </a:r>
                    </a:p>
                    <a:p>
                      <a:r>
                        <a:rPr lang="en-US" sz="1000" dirty="0"/>
                        <a:t>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166764"/>
                  </a:ext>
                </a:extLst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03 (2NDARY TRIGGER DEPRESS):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9422913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51D83760-3628-4633-9A1D-C18ED59D2C23}"/>
              </a:ext>
            </a:extLst>
          </p:cNvPr>
          <p:cNvSpPr txBox="1"/>
          <p:nvPr/>
        </p:nvSpPr>
        <p:spPr>
          <a:xfrm>
            <a:off x="48460" y="6121325"/>
            <a:ext cx="723839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VKB Modern Combat Grip – Pro</a:t>
            </a:r>
          </a:p>
          <a:p>
            <a:r>
              <a:rPr lang="en-US" sz="1400" i="1" dirty="0"/>
              <a:t>Control Mapping Reference Sheet, Rev --, 07Jan2018</a:t>
            </a:r>
          </a:p>
          <a:p>
            <a:r>
              <a:rPr lang="en-US" sz="600" i="1" dirty="0"/>
              <a:t>All button/axis functions shown in “Default” software configuration as of Firmware v1.917, in VKB Device Config 0.83.85.  Certain Games may show different axis names for some analog controls.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1D712DB-0771-45B4-A4D1-43BFB88CFF9F}"/>
              </a:ext>
            </a:extLst>
          </p:cNvPr>
          <p:cNvCxnSpPr>
            <a:cxnSpLocks/>
          </p:cNvCxnSpPr>
          <p:nvPr/>
        </p:nvCxnSpPr>
        <p:spPr>
          <a:xfrm>
            <a:off x="2041177" y="2138998"/>
            <a:ext cx="737419" cy="453761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70BE9C1-F08F-4E15-A8C0-F59C0B2D732E}"/>
              </a:ext>
            </a:extLst>
          </p:cNvPr>
          <p:cNvCxnSpPr>
            <a:cxnSpLocks/>
            <a:stCxn id="16" idx="3"/>
          </p:cNvCxnSpPr>
          <p:nvPr/>
        </p:nvCxnSpPr>
        <p:spPr>
          <a:xfrm>
            <a:off x="1773447" y="2479515"/>
            <a:ext cx="468308" cy="16002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C501F9B-9D40-41EA-B01D-4990F66536A8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1569325" y="3190845"/>
            <a:ext cx="672430" cy="80681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079001C-07C4-4F5B-8B85-C39D5DF0157E}"/>
              </a:ext>
            </a:extLst>
          </p:cNvPr>
          <p:cNvCxnSpPr>
            <a:cxnSpLocks/>
            <a:stCxn id="20" idx="0"/>
          </p:cNvCxnSpPr>
          <p:nvPr/>
        </p:nvCxnSpPr>
        <p:spPr>
          <a:xfrm flipV="1">
            <a:off x="2568654" y="3206750"/>
            <a:ext cx="301546" cy="809532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B7933F4-0C8C-400A-AC83-3F2CEC3C6C43}"/>
              </a:ext>
            </a:extLst>
          </p:cNvPr>
          <p:cNvCxnSpPr>
            <a:cxnSpLocks/>
          </p:cNvCxnSpPr>
          <p:nvPr/>
        </p:nvCxnSpPr>
        <p:spPr>
          <a:xfrm flipH="1">
            <a:off x="3303639" y="2479515"/>
            <a:ext cx="486630" cy="71249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A489256-64E1-45E5-924D-3AA36A4E1E60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3303640" y="3034363"/>
            <a:ext cx="486628" cy="37087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DD6DEF76-0AEF-413F-ADA6-C7A4801D9B1E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6772302" y="1858211"/>
            <a:ext cx="1016002" cy="494844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7B95730F-0FF6-45FA-A3D7-27CC9DC3C46B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6772303" y="1232667"/>
            <a:ext cx="566240" cy="2970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DB33091-8387-453B-8F39-C94A8B9095AB}"/>
              </a:ext>
            </a:extLst>
          </p:cNvPr>
          <p:cNvCxnSpPr>
            <a:cxnSpLocks/>
            <a:stCxn id="17" idx="3"/>
          </p:cNvCxnSpPr>
          <p:nvPr/>
        </p:nvCxnSpPr>
        <p:spPr>
          <a:xfrm flipV="1">
            <a:off x="5565043" y="4000869"/>
            <a:ext cx="678028" cy="577582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DF3510AA-5FA6-4931-90E9-EEDCE1FAA99B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5546609" y="5223273"/>
            <a:ext cx="535626" cy="27418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6D42869D-5DC8-4813-965C-D188D2C6B23D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7008435" y="3947834"/>
            <a:ext cx="560236" cy="16026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022EA304-5DFF-4C52-9E5C-799F1352FB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273351"/>
              </p:ext>
            </p:extLst>
          </p:nvPr>
        </p:nvGraphicFramePr>
        <p:xfrm>
          <a:off x="7565266" y="4903232"/>
          <a:ext cx="1569325" cy="472440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43404">
                  <a:extLst>
                    <a:ext uri="{9D8B030D-6E8A-4147-A177-3AD203B41FA5}">
                      <a16:colId xmlns:a16="http://schemas.microsoft.com/office/drawing/2014/main" val="981371141"/>
                    </a:ext>
                  </a:extLst>
                </a:gridCol>
                <a:gridCol w="1325921">
                  <a:extLst>
                    <a:ext uri="{9D8B030D-6E8A-4147-A177-3AD203B41FA5}">
                      <a16:colId xmlns:a16="http://schemas.microsoft.com/office/drawing/2014/main" val="908207743"/>
                    </a:ext>
                  </a:extLst>
                </a:gridCol>
              </a:tblGrid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ym typeface="Wingdings" panose="05000000000000000000" pitchFamily="2" charset="2"/>
                        </a:rPr>
                        <a:t>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500" dirty="0"/>
                        <a:t>07: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NSW / IFF      </a:t>
                      </a:r>
                      <a:b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Interrogate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188808"/>
                  </a:ext>
                </a:extLst>
              </a:tr>
            </a:tbl>
          </a:graphicData>
        </a:graphic>
      </p:graphicFrame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EB8FF734-53E8-44F0-A05A-C02024FDCAEA}"/>
              </a:ext>
            </a:extLst>
          </p:cNvPr>
          <p:cNvCxnSpPr>
            <a:cxnSpLocks/>
            <a:stCxn id="58" idx="1"/>
          </p:cNvCxnSpPr>
          <p:nvPr/>
        </p:nvCxnSpPr>
        <p:spPr>
          <a:xfrm flipH="1" flipV="1">
            <a:off x="7008434" y="4696386"/>
            <a:ext cx="556832" cy="443066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D83113AD-2E94-43DF-AFF3-2427F00822AB}"/>
              </a:ext>
            </a:extLst>
          </p:cNvPr>
          <p:cNvCxnSpPr>
            <a:cxnSpLocks/>
            <a:stCxn id="19" idx="1"/>
          </p:cNvCxnSpPr>
          <p:nvPr/>
        </p:nvCxnSpPr>
        <p:spPr>
          <a:xfrm flipH="1" flipV="1">
            <a:off x="6816288" y="5988030"/>
            <a:ext cx="546108" cy="107440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headEnd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4DB1860E-D8A6-4583-A796-5B3438122135}"/>
              </a:ext>
            </a:extLst>
          </p:cNvPr>
          <p:cNvSpPr txBox="1"/>
          <p:nvPr/>
        </p:nvSpPr>
        <p:spPr>
          <a:xfrm>
            <a:off x="1341912" y="45625"/>
            <a:ext cx="6638356" cy="200055"/>
          </a:xfrm>
          <a:prstGeom prst="rect">
            <a:avLst/>
          </a:prstGeom>
          <a:solidFill>
            <a:schemeClr val="bg2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700" i="1" dirty="0"/>
              <a:t>All Images Sourced from </a:t>
            </a:r>
            <a:r>
              <a:rPr lang="en-US" sz="700" i="1" dirty="0">
                <a:hlinkClick r:id="rId5"/>
              </a:rPr>
              <a:t>http://forum.vkb-sim.pro/</a:t>
            </a:r>
            <a:r>
              <a:rPr lang="en-US" sz="700" i="1" dirty="0"/>
              <a:t> All Rights Reserved by VKB Sim; This document is intended solely as a “Fair-Use” visual aid for customers of VKB-Sim products. 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77CC4A8B-EF72-4882-8155-3099E5FA3B63}"/>
              </a:ext>
            </a:extLst>
          </p:cNvPr>
          <p:cNvSpPr txBox="1"/>
          <p:nvPr/>
        </p:nvSpPr>
        <p:spPr>
          <a:xfrm>
            <a:off x="48460" y="45625"/>
            <a:ext cx="123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i="1" dirty="0"/>
              <a:t>Mirage</a:t>
            </a:r>
          </a:p>
        </p:txBody>
      </p:sp>
    </p:spTree>
    <p:extLst>
      <p:ext uri="{BB962C8B-B14F-4D97-AF65-F5344CB8AC3E}">
        <p14:creationId xmlns:p14="http://schemas.microsoft.com/office/powerpoint/2010/main" val="104985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tangle 49">
            <a:extLst>
              <a:ext uri="{FF2B5EF4-FFF2-40B4-BE49-F238E27FC236}">
                <a16:creationId xmlns:a16="http://schemas.microsoft.com/office/drawing/2014/main" id="{664E23E2-7440-4E36-A67B-0F88C5F7E1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51">
            <a:extLst>
              <a:ext uri="{FF2B5EF4-FFF2-40B4-BE49-F238E27FC236}">
                <a16:creationId xmlns:a16="http://schemas.microsoft.com/office/drawing/2014/main" id="{B06949AE-010D-4C18-8AED-7872085AD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487090"/>
            <a:ext cx="4093590" cy="5897880"/>
          </a:xfrm>
          <a:prstGeom prst="rect">
            <a:avLst/>
          </a:prstGeom>
          <a:solidFill>
            <a:srgbClr val="FFFFFF"/>
          </a:solidFill>
          <a:ln w="19050">
            <a:solidFill>
              <a:srgbClr val="4E4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Grafik 42">
            <a:extLst>
              <a:ext uri="{FF2B5EF4-FFF2-40B4-BE49-F238E27FC236}">
                <a16:creationId xmlns:a16="http://schemas.microsoft.com/office/drawing/2014/main" id="{09C016B5-C799-4ED9-BCB1-533BDAE1EB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37" y="1511300"/>
            <a:ext cx="3927752" cy="3567356"/>
          </a:xfrm>
          <a:prstGeom prst="rect">
            <a:avLst/>
          </a:prstGeom>
        </p:spPr>
      </p:pic>
      <p:sp>
        <p:nvSpPr>
          <p:cNvPr id="102" name="Rectangle 53">
            <a:extLst>
              <a:ext uri="{FF2B5EF4-FFF2-40B4-BE49-F238E27FC236}">
                <a16:creationId xmlns:a16="http://schemas.microsoft.com/office/drawing/2014/main" id="{FE54AADB-50C7-4293-94C0-27361A32B8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92649" y="480060"/>
            <a:ext cx="4093591" cy="5897880"/>
          </a:xfrm>
          <a:prstGeom prst="rect">
            <a:avLst/>
          </a:prstGeom>
          <a:solidFill>
            <a:srgbClr val="FFFFFF"/>
          </a:solidFill>
          <a:ln w="19050">
            <a:solidFill>
              <a:srgbClr val="4E4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Grafik 44">
            <a:extLst>
              <a:ext uri="{FF2B5EF4-FFF2-40B4-BE49-F238E27FC236}">
                <a16:creationId xmlns:a16="http://schemas.microsoft.com/office/drawing/2014/main" id="{5616D2ED-E111-4A25-AC28-24884ED971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9614" y="2132706"/>
            <a:ext cx="3987249" cy="2592588"/>
          </a:xfrm>
          <a:prstGeom prst="rect">
            <a:avLst/>
          </a:prstGeom>
        </p:spPr>
      </p:pic>
      <p:sp>
        <p:nvSpPr>
          <p:cNvPr id="103" name="TextBox 21">
            <a:extLst>
              <a:ext uri="{FF2B5EF4-FFF2-40B4-BE49-F238E27FC236}">
                <a16:creationId xmlns:a16="http://schemas.microsoft.com/office/drawing/2014/main" id="{755A192D-EDFC-4CBD-9A25-B9630C7159DE}"/>
              </a:ext>
            </a:extLst>
          </p:cNvPr>
          <p:cNvSpPr txBox="1"/>
          <p:nvPr/>
        </p:nvSpPr>
        <p:spPr>
          <a:xfrm>
            <a:off x="407137" y="5693802"/>
            <a:ext cx="5096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Warthog Throttle</a:t>
            </a:r>
          </a:p>
          <a:p>
            <a:r>
              <a:rPr lang="en-US" sz="1400" i="1" dirty="0"/>
              <a:t>Control Mapping Reference Sheet, Rev --, 15Feb2021</a:t>
            </a:r>
            <a:endParaRPr lang="en-US" sz="600" i="1" dirty="0"/>
          </a:p>
        </p:txBody>
      </p:sp>
      <p:sp>
        <p:nvSpPr>
          <p:cNvPr id="104" name="Rectangle: Rounded Corners 247">
            <a:extLst>
              <a:ext uri="{FF2B5EF4-FFF2-40B4-BE49-F238E27FC236}">
                <a16:creationId xmlns:a16="http://schemas.microsoft.com/office/drawing/2014/main" id="{B2E58E9E-A8B5-43D2-B451-DDD4A67358CA}"/>
              </a:ext>
            </a:extLst>
          </p:cNvPr>
          <p:cNvSpPr/>
          <p:nvPr/>
        </p:nvSpPr>
        <p:spPr>
          <a:xfrm>
            <a:off x="4775200" y="3101672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&lt;- RDR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5" name="Rectangle: Rounded Corners 247">
            <a:extLst>
              <a:ext uri="{FF2B5EF4-FFF2-40B4-BE49-F238E27FC236}">
                <a16:creationId xmlns:a16="http://schemas.microsoft.com/office/drawing/2014/main" id="{8BCB41EC-05AC-418B-A92A-72ABF6576F5D}"/>
              </a:ext>
            </a:extLst>
          </p:cNvPr>
          <p:cNvSpPr/>
          <p:nvPr/>
        </p:nvSpPr>
        <p:spPr>
          <a:xfrm>
            <a:off x="5026762" y="2899420"/>
            <a:ext cx="534287" cy="140461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4-LINE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6" name="Rectangle: Rounded Corners 247">
            <a:extLst>
              <a:ext uri="{FF2B5EF4-FFF2-40B4-BE49-F238E27FC236}">
                <a16:creationId xmlns:a16="http://schemas.microsoft.com/office/drawing/2014/main" id="{E9B2DC91-A4A7-4B73-92AF-D487A0E784CE}"/>
              </a:ext>
            </a:extLst>
          </p:cNvPr>
          <p:cNvSpPr/>
          <p:nvPr/>
        </p:nvSpPr>
        <p:spPr>
          <a:xfrm>
            <a:off x="5397500" y="3101672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RDR -&gt;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7" name="Rectangle: Rounded Corners 247">
            <a:extLst>
              <a:ext uri="{FF2B5EF4-FFF2-40B4-BE49-F238E27FC236}">
                <a16:creationId xmlns:a16="http://schemas.microsoft.com/office/drawing/2014/main" id="{33547E42-01BD-46E8-A649-CB734F63CAD3}"/>
              </a:ext>
            </a:extLst>
          </p:cNvPr>
          <p:cNvSpPr/>
          <p:nvPr/>
        </p:nvSpPr>
        <p:spPr>
          <a:xfrm>
            <a:off x="4809108" y="3313261"/>
            <a:ext cx="381000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2-LINE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8" name="Rectangle: Rounded Corners 247">
            <a:extLst>
              <a:ext uri="{FF2B5EF4-FFF2-40B4-BE49-F238E27FC236}">
                <a16:creationId xmlns:a16="http://schemas.microsoft.com/office/drawing/2014/main" id="{259266C1-1788-4BF5-BF20-77D6B38E992D}"/>
              </a:ext>
            </a:extLst>
          </p:cNvPr>
          <p:cNvSpPr/>
          <p:nvPr/>
        </p:nvSpPr>
        <p:spPr>
          <a:xfrm>
            <a:off x="5214713" y="3330112"/>
            <a:ext cx="614587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b="1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RADAR CENTER</a:t>
            </a:r>
            <a:endParaRPr lang="de-DE" sz="11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9" name="Rectangle: Rounded Corners 247">
            <a:extLst>
              <a:ext uri="{FF2B5EF4-FFF2-40B4-BE49-F238E27FC236}">
                <a16:creationId xmlns:a16="http://schemas.microsoft.com/office/drawing/2014/main" id="{A411314C-C4A0-4521-B3DF-03B1F641531A}"/>
              </a:ext>
            </a:extLst>
          </p:cNvPr>
          <p:cNvSpPr/>
          <p:nvPr/>
        </p:nvSpPr>
        <p:spPr>
          <a:xfrm>
            <a:off x="5083174" y="3478843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RETRACT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1" name="Rectangle: Rounded Corners 247">
            <a:extLst>
              <a:ext uri="{FF2B5EF4-FFF2-40B4-BE49-F238E27FC236}">
                <a16:creationId xmlns:a16="http://schemas.microsoft.com/office/drawing/2014/main" id="{CFF39FFA-7A6A-4FC4-A9C2-34897C14A0FE}"/>
              </a:ext>
            </a:extLst>
          </p:cNvPr>
          <p:cNvSpPr/>
          <p:nvPr/>
        </p:nvSpPr>
        <p:spPr>
          <a:xfrm>
            <a:off x="5083174" y="3616921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EXTEND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2" name="Rectangle: Rounded Corners 247">
            <a:extLst>
              <a:ext uri="{FF2B5EF4-FFF2-40B4-BE49-F238E27FC236}">
                <a16:creationId xmlns:a16="http://schemas.microsoft.com/office/drawing/2014/main" id="{8BBACFD7-1977-4288-8729-DFEE4BEB4FCA}"/>
              </a:ext>
            </a:extLst>
          </p:cNvPr>
          <p:cNvSpPr/>
          <p:nvPr/>
        </p:nvSpPr>
        <p:spPr>
          <a:xfrm>
            <a:off x="5083174" y="3780470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PRF HIGH</a:t>
            </a:r>
            <a:endParaRPr lang="de-DE" sz="7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3" name="Rectangle: Rounded Corners 247">
            <a:extLst>
              <a:ext uri="{FF2B5EF4-FFF2-40B4-BE49-F238E27FC236}">
                <a16:creationId xmlns:a16="http://schemas.microsoft.com/office/drawing/2014/main" id="{9217DB6D-619E-45AF-B0CD-CCD2AD911731}"/>
              </a:ext>
            </a:extLst>
          </p:cNvPr>
          <p:cNvSpPr/>
          <p:nvPr/>
        </p:nvSpPr>
        <p:spPr>
          <a:xfrm>
            <a:off x="5083174" y="3907774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PRF LOW</a:t>
            </a:r>
            <a:endParaRPr lang="de-DE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4" name="Rectangle: Rounded Corners 247">
            <a:extLst>
              <a:ext uri="{FF2B5EF4-FFF2-40B4-BE49-F238E27FC236}">
                <a16:creationId xmlns:a16="http://schemas.microsoft.com/office/drawing/2014/main" id="{35B0949E-34AA-44BC-A212-689B1D09584F}"/>
              </a:ext>
            </a:extLst>
          </p:cNvPr>
          <p:cNvSpPr/>
          <p:nvPr/>
        </p:nvSpPr>
        <p:spPr>
          <a:xfrm>
            <a:off x="5083174" y="4075574"/>
            <a:ext cx="420318" cy="127304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DECOY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5" name="Rectangle: Rounded Corners 247">
            <a:extLst>
              <a:ext uri="{FF2B5EF4-FFF2-40B4-BE49-F238E27FC236}">
                <a16:creationId xmlns:a16="http://schemas.microsoft.com/office/drawing/2014/main" id="{1123DD70-B10F-43A3-BD1A-04183682878C}"/>
              </a:ext>
            </a:extLst>
          </p:cNvPr>
          <p:cNvSpPr/>
          <p:nvPr/>
        </p:nvSpPr>
        <p:spPr>
          <a:xfrm>
            <a:off x="5083174" y="4197484"/>
            <a:ext cx="420318" cy="136911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PANIC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7" name="Rectangle: Rounded Corners 247">
            <a:extLst>
              <a:ext uri="{FF2B5EF4-FFF2-40B4-BE49-F238E27FC236}">
                <a16:creationId xmlns:a16="http://schemas.microsoft.com/office/drawing/2014/main" id="{D6B5F0B7-FF76-477E-B8C9-65C22DD65C65}"/>
              </a:ext>
            </a:extLst>
          </p:cNvPr>
          <p:cNvSpPr/>
          <p:nvPr/>
        </p:nvSpPr>
        <p:spPr>
          <a:xfrm>
            <a:off x="5464175" y="2483514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MIDDLE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8" name="Rectangle: Rounded Corners 247">
            <a:extLst>
              <a:ext uri="{FF2B5EF4-FFF2-40B4-BE49-F238E27FC236}">
                <a16:creationId xmlns:a16="http://schemas.microsoft.com/office/drawing/2014/main" id="{D224DCD2-E14E-4AE5-B525-6D2FC86457F5}"/>
              </a:ext>
            </a:extLst>
          </p:cNvPr>
          <p:cNvSpPr/>
          <p:nvPr/>
        </p:nvSpPr>
        <p:spPr>
          <a:xfrm>
            <a:off x="5923756" y="213690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RDR UP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9" name="Rectangle: Rounded Corners 247">
            <a:extLst>
              <a:ext uri="{FF2B5EF4-FFF2-40B4-BE49-F238E27FC236}">
                <a16:creationId xmlns:a16="http://schemas.microsoft.com/office/drawing/2014/main" id="{4B56C22A-793A-486D-8FAE-0B9AA80BC5AE}"/>
              </a:ext>
            </a:extLst>
          </p:cNvPr>
          <p:cNvSpPr/>
          <p:nvPr/>
        </p:nvSpPr>
        <p:spPr>
          <a:xfrm>
            <a:off x="6431756" y="2491121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WIDE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0" name="Rectangle: Rounded Corners 247">
            <a:extLst>
              <a:ext uri="{FF2B5EF4-FFF2-40B4-BE49-F238E27FC236}">
                <a16:creationId xmlns:a16="http://schemas.microsoft.com/office/drawing/2014/main" id="{2930D6D1-7EF5-4A96-A4CB-3F91F17752D4}"/>
              </a:ext>
            </a:extLst>
          </p:cNvPr>
          <p:cNvSpPr/>
          <p:nvPr/>
        </p:nvSpPr>
        <p:spPr>
          <a:xfrm>
            <a:off x="5918809" y="2821318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RDR DW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1" name="Rectangle: Rounded Corners 247">
            <a:extLst>
              <a:ext uri="{FF2B5EF4-FFF2-40B4-BE49-F238E27FC236}">
                <a16:creationId xmlns:a16="http://schemas.microsoft.com/office/drawing/2014/main" id="{34A758A2-48CA-4604-92BF-3D55BF4ADC3D}"/>
              </a:ext>
            </a:extLst>
          </p:cNvPr>
          <p:cNvSpPr/>
          <p:nvPr/>
        </p:nvSpPr>
        <p:spPr>
          <a:xfrm>
            <a:off x="8102599" y="2667682"/>
            <a:ext cx="616007" cy="318535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AUTOPILOT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2" name="Rectangle: Rounded Corners 247">
            <a:extLst>
              <a:ext uri="{FF2B5EF4-FFF2-40B4-BE49-F238E27FC236}">
                <a16:creationId xmlns:a16="http://schemas.microsoft.com/office/drawing/2014/main" id="{921EAB1C-9D40-4337-9ECF-0522E9FE5A71}"/>
              </a:ext>
            </a:extLst>
          </p:cNvPr>
          <p:cNvSpPr/>
          <p:nvPr/>
        </p:nvSpPr>
        <p:spPr>
          <a:xfrm>
            <a:off x="8223704" y="388897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NAV LIGHTS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3" name="Rectangle: Rounded Corners 247">
            <a:extLst>
              <a:ext uri="{FF2B5EF4-FFF2-40B4-BE49-F238E27FC236}">
                <a16:creationId xmlns:a16="http://schemas.microsoft.com/office/drawing/2014/main" id="{7F8799C8-0244-4BD5-81D0-E0D0FC96983A}"/>
              </a:ext>
            </a:extLst>
          </p:cNvPr>
          <p:cNvSpPr/>
          <p:nvPr/>
        </p:nvSpPr>
        <p:spPr>
          <a:xfrm>
            <a:off x="8223704" y="408033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ANTICOLL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4" name="Rectangle: Rounded Corners 247">
            <a:extLst>
              <a:ext uri="{FF2B5EF4-FFF2-40B4-BE49-F238E27FC236}">
                <a16:creationId xmlns:a16="http://schemas.microsoft.com/office/drawing/2014/main" id="{12508EA1-27CF-4184-A6DE-0DDB7DD909D2}"/>
              </a:ext>
            </a:extLst>
          </p:cNvPr>
          <p:cNvSpPr/>
          <p:nvPr/>
        </p:nvSpPr>
        <p:spPr>
          <a:xfrm>
            <a:off x="7048685" y="2435759"/>
            <a:ext cx="264742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5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CURSOR</a:t>
            </a:r>
            <a:endParaRPr lang="de-DE" sz="1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5" name="Rectangle: Rounded Corners 247">
            <a:extLst>
              <a:ext uri="{FF2B5EF4-FFF2-40B4-BE49-F238E27FC236}">
                <a16:creationId xmlns:a16="http://schemas.microsoft.com/office/drawing/2014/main" id="{F2A50211-4295-4A8B-A04C-58B36F033D30}"/>
              </a:ext>
            </a:extLst>
          </p:cNvPr>
          <p:cNvSpPr/>
          <p:nvPr/>
        </p:nvSpPr>
        <p:spPr>
          <a:xfrm>
            <a:off x="3765659" y="2334246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6" name="Rectangle: Rounded Corners 247">
            <a:extLst>
              <a:ext uri="{FF2B5EF4-FFF2-40B4-BE49-F238E27FC236}">
                <a16:creationId xmlns:a16="http://schemas.microsoft.com/office/drawing/2014/main" id="{0BE45F73-C8AE-47AB-839D-A4CFE36C6744}"/>
              </a:ext>
            </a:extLst>
          </p:cNvPr>
          <p:cNvSpPr/>
          <p:nvPr/>
        </p:nvSpPr>
        <p:spPr>
          <a:xfrm>
            <a:off x="2524125" y="1509845"/>
            <a:ext cx="587375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BRAKE CHUTE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7" name="Rectangle: Rounded Corners 247">
            <a:extLst>
              <a:ext uri="{FF2B5EF4-FFF2-40B4-BE49-F238E27FC236}">
                <a16:creationId xmlns:a16="http://schemas.microsoft.com/office/drawing/2014/main" id="{EF885D98-59BE-4F52-B01A-96C366E28AB5}"/>
              </a:ext>
            </a:extLst>
          </p:cNvPr>
          <p:cNvSpPr/>
          <p:nvPr/>
        </p:nvSpPr>
        <p:spPr>
          <a:xfrm>
            <a:off x="1912834" y="1505215"/>
            <a:ext cx="471591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POLICE LIGHTS</a:t>
            </a:r>
            <a:endParaRPr lang="de-DE" sz="105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8" name="Rectangle: Rounded Corners 247">
            <a:extLst>
              <a:ext uri="{FF2B5EF4-FFF2-40B4-BE49-F238E27FC236}">
                <a16:creationId xmlns:a16="http://schemas.microsoft.com/office/drawing/2014/main" id="{0D905424-FD41-42CD-90C0-A6DB40F34C2B}"/>
              </a:ext>
            </a:extLst>
          </p:cNvPr>
          <p:cNvSpPr/>
          <p:nvPr/>
        </p:nvSpPr>
        <p:spPr>
          <a:xfrm>
            <a:off x="3765659" y="2502783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9" name="Rectangle: Rounded Corners 247">
            <a:extLst>
              <a:ext uri="{FF2B5EF4-FFF2-40B4-BE49-F238E27FC236}">
                <a16:creationId xmlns:a16="http://schemas.microsoft.com/office/drawing/2014/main" id="{ADD23B41-5F17-49FA-A085-5A1B483538DD}"/>
              </a:ext>
            </a:extLst>
          </p:cNvPr>
          <p:cNvSpPr/>
          <p:nvPr/>
        </p:nvSpPr>
        <p:spPr>
          <a:xfrm>
            <a:off x="3765659" y="2667682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0" name="Rectangle: Rounded Corners 247">
            <a:extLst>
              <a:ext uri="{FF2B5EF4-FFF2-40B4-BE49-F238E27FC236}">
                <a16:creationId xmlns:a16="http://schemas.microsoft.com/office/drawing/2014/main" id="{E385F1B5-D25A-4CC0-B47B-A6F0719865CC}"/>
              </a:ext>
            </a:extLst>
          </p:cNvPr>
          <p:cNvSpPr/>
          <p:nvPr/>
        </p:nvSpPr>
        <p:spPr>
          <a:xfrm>
            <a:off x="3765659" y="2839583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1" name="Rectangle: Rounded Corners 247">
            <a:extLst>
              <a:ext uri="{FF2B5EF4-FFF2-40B4-BE49-F238E27FC236}">
                <a16:creationId xmlns:a16="http://schemas.microsoft.com/office/drawing/2014/main" id="{A8A373AD-743A-44E4-A652-6F12BC67553F}"/>
              </a:ext>
            </a:extLst>
          </p:cNvPr>
          <p:cNvSpPr/>
          <p:nvPr/>
        </p:nvSpPr>
        <p:spPr>
          <a:xfrm>
            <a:off x="3482975" y="3039843"/>
            <a:ext cx="508000" cy="241252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MASTER ARM 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2" name="Rectangle: Rounded Corners 247">
            <a:extLst>
              <a:ext uri="{FF2B5EF4-FFF2-40B4-BE49-F238E27FC236}">
                <a16:creationId xmlns:a16="http://schemas.microsoft.com/office/drawing/2014/main" id="{9F6E644D-A8F7-4ABF-83A6-9EDEC3E018C3}"/>
              </a:ext>
            </a:extLst>
          </p:cNvPr>
          <p:cNvSpPr/>
          <p:nvPr/>
        </p:nvSpPr>
        <p:spPr>
          <a:xfrm>
            <a:off x="3820834" y="334655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ZOOM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3" name="Rectangle: Rounded Corners 247">
            <a:extLst>
              <a:ext uri="{FF2B5EF4-FFF2-40B4-BE49-F238E27FC236}">
                <a16:creationId xmlns:a16="http://schemas.microsoft.com/office/drawing/2014/main" id="{498BEA90-DD99-4691-8F1F-FF4A43362B9D}"/>
              </a:ext>
            </a:extLst>
          </p:cNvPr>
          <p:cNvSpPr/>
          <p:nvPr/>
        </p:nvSpPr>
        <p:spPr>
          <a:xfrm>
            <a:off x="3748881" y="3576904"/>
            <a:ext cx="586008" cy="396086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SELECTIVE JETTISION ON/OFF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4" name="Rectangle: Rounded Corners 247">
            <a:extLst>
              <a:ext uri="{FF2B5EF4-FFF2-40B4-BE49-F238E27FC236}">
                <a16:creationId xmlns:a16="http://schemas.microsoft.com/office/drawing/2014/main" id="{B5F154FE-C216-4248-BBAB-5B560330F854}"/>
              </a:ext>
            </a:extLst>
          </p:cNvPr>
          <p:cNvSpPr/>
          <p:nvPr/>
        </p:nvSpPr>
        <p:spPr>
          <a:xfrm>
            <a:off x="3820834" y="4173770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A</a:t>
            </a:r>
            <a:r>
              <a:rPr lang="en-US" sz="7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P APP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5" name="Rectangle: Rounded Corners 247">
            <a:extLst>
              <a:ext uri="{FF2B5EF4-FFF2-40B4-BE49-F238E27FC236}">
                <a16:creationId xmlns:a16="http://schemas.microsoft.com/office/drawing/2014/main" id="{74066224-9F48-44FC-B996-101E5D91827D}"/>
              </a:ext>
            </a:extLst>
          </p:cNvPr>
          <p:cNvSpPr/>
          <p:nvPr/>
        </p:nvSpPr>
        <p:spPr>
          <a:xfrm>
            <a:off x="3815388" y="4334395"/>
            <a:ext cx="508000" cy="16489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AP ALT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6" name="Rectangle: Rounded Corners 247">
            <a:extLst>
              <a:ext uri="{FF2B5EF4-FFF2-40B4-BE49-F238E27FC236}">
                <a16:creationId xmlns:a16="http://schemas.microsoft.com/office/drawing/2014/main" id="{CA87AEA0-302E-4EA7-AC1C-24AF2595FB87}"/>
              </a:ext>
            </a:extLst>
          </p:cNvPr>
          <p:cNvSpPr/>
          <p:nvPr/>
        </p:nvSpPr>
        <p:spPr>
          <a:xfrm>
            <a:off x="2955314" y="4897094"/>
            <a:ext cx="508000" cy="269176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LANDING GEAR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7" name="Rectangle: Rounded Corners 247">
            <a:extLst>
              <a:ext uri="{FF2B5EF4-FFF2-40B4-BE49-F238E27FC236}">
                <a16:creationId xmlns:a16="http://schemas.microsoft.com/office/drawing/2014/main" id="{24A2FD49-D99D-472A-844B-EAE3915A1F8E}"/>
              </a:ext>
            </a:extLst>
          </p:cNvPr>
          <p:cNvSpPr/>
          <p:nvPr/>
        </p:nvSpPr>
        <p:spPr>
          <a:xfrm>
            <a:off x="1104900" y="4897093"/>
            <a:ext cx="508000" cy="269176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RADAR ON/STBY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8" name="Rectangle: Rounded Corners 247">
            <a:extLst>
              <a:ext uri="{FF2B5EF4-FFF2-40B4-BE49-F238E27FC236}">
                <a16:creationId xmlns:a16="http://schemas.microsoft.com/office/drawing/2014/main" id="{173EBDF3-6A12-4BB9-B88D-6AF6E995D7BB}"/>
              </a:ext>
            </a:extLst>
          </p:cNvPr>
          <p:cNvSpPr/>
          <p:nvPr/>
        </p:nvSpPr>
        <p:spPr>
          <a:xfrm>
            <a:off x="628650" y="4353870"/>
            <a:ext cx="508000" cy="238698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JAMMER ON/STBY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9" name="Rectangle: Rounded Corners 247">
            <a:extLst>
              <a:ext uri="{FF2B5EF4-FFF2-40B4-BE49-F238E27FC236}">
                <a16:creationId xmlns:a16="http://schemas.microsoft.com/office/drawing/2014/main" id="{692043A1-6850-4591-B4E3-07334EDE21A3}"/>
              </a:ext>
            </a:extLst>
          </p:cNvPr>
          <p:cNvSpPr/>
          <p:nvPr/>
        </p:nvSpPr>
        <p:spPr>
          <a:xfrm>
            <a:off x="720725" y="3627990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FBW SPIN</a:t>
            </a:r>
            <a:endParaRPr lang="de-DE" sz="105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0" name="Rectangle: Rounded Corners 247">
            <a:extLst>
              <a:ext uri="{FF2B5EF4-FFF2-40B4-BE49-F238E27FC236}">
                <a16:creationId xmlns:a16="http://schemas.microsoft.com/office/drawing/2014/main" id="{D9961C48-3E6A-49F9-B3F3-4C41E3B8092B}"/>
              </a:ext>
            </a:extLst>
          </p:cNvPr>
          <p:cNvSpPr/>
          <p:nvPr/>
        </p:nvSpPr>
        <p:spPr>
          <a:xfrm>
            <a:off x="720725" y="3471881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600" dirty="0">
                <a:solidFill>
                  <a:srgbClr val="C00000"/>
                </a:solidFill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FBW MODE</a:t>
            </a:r>
            <a:endParaRPr lang="de-DE" sz="105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1" name="Rectangle: Rounded Corners 247">
            <a:extLst>
              <a:ext uri="{FF2B5EF4-FFF2-40B4-BE49-F238E27FC236}">
                <a16:creationId xmlns:a16="http://schemas.microsoft.com/office/drawing/2014/main" id="{E72AE133-B84C-4E10-9280-E2D96CE8302B}"/>
              </a:ext>
            </a:extLst>
          </p:cNvPr>
          <p:cNvSpPr/>
          <p:nvPr/>
        </p:nvSpPr>
        <p:spPr>
          <a:xfrm>
            <a:off x="7041412" y="2910127"/>
            <a:ext cx="485775" cy="152179"/>
          </a:xfrm>
          <a:prstGeom prst="roundRect">
            <a:avLst/>
          </a:prstGeom>
          <a:ln w="19050"/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solidFill>
                  <a:srgbClr val="C00000"/>
                </a:solidFill>
                <a:effectLst/>
                <a:latin typeface="AirbusDisp2"/>
                <a:ea typeface="Calibri" panose="020F0502020204030204" pitchFamily="34" charset="0"/>
                <a:cs typeface="Times New Roman" panose="02020603050405020304" pitchFamily="18" charset="0"/>
              </a:rPr>
              <a:t> TDC PRESS</a:t>
            </a:r>
            <a:endParaRPr lang="de-DE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2C42F0F4-7958-45CD-9075-10F7A6363395}"/>
              </a:ext>
            </a:extLst>
          </p:cNvPr>
          <p:cNvSpPr txBox="1"/>
          <p:nvPr/>
        </p:nvSpPr>
        <p:spPr>
          <a:xfrm>
            <a:off x="357759" y="487090"/>
            <a:ext cx="1238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i="1" dirty="0"/>
              <a:t>Mirage</a:t>
            </a:r>
          </a:p>
        </p:txBody>
      </p:sp>
    </p:spTree>
    <p:extLst>
      <p:ext uri="{BB962C8B-B14F-4D97-AF65-F5344CB8AC3E}">
        <p14:creationId xmlns:p14="http://schemas.microsoft.com/office/powerpoint/2010/main" val="770388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498</Words>
  <Application>Microsoft Office PowerPoint</Application>
  <PresentationFormat>Letter (8,5x11 Zoll)</PresentationFormat>
  <Paragraphs>164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10" baseType="lpstr">
      <vt:lpstr>AirbusDisp2</vt:lpstr>
      <vt:lpstr>Arial</vt:lpstr>
      <vt:lpstr>Calibri</vt:lpstr>
      <vt:lpstr>Calibri Light</vt:lpstr>
      <vt:lpstr>Sylfaen</vt:lpstr>
      <vt:lpstr>Symbol</vt:lpstr>
      <vt:lpstr>Wingdings</vt:lpstr>
      <vt:lpstr>Office Theme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2021-02-15T21:51:46Z</dcterms:created>
  <dcterms:modified xsi:type="dcterms:W3CDTF">2021-04-05T10:58:17Z</dcterms:modified>
</cp:coreProperties>
</file>