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7" r:id="rId2"/>
    <p:sldId id="268" r:id="rId3"/>
  </p:sldIdLst>
  <p:sldSz cx="12192000" cy="17168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575"/>
    <a:srgbClr val="0707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Style léger 3 - Accentuation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2" autoAdjust="0"/>
    <p:restoredTop sz="94660"/>
  </p:normalViewPr>
  <p:slideViewPr>
    <p:cSldViewPr snapToGrid="0">
      <p:cViewPr varScale="1">
        <p:scale>
          <a:sx n="63" d="100"/>
          <a:sy n="63" d="100"/>
        </p:scale>
        <p:origin x="585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809805"/>
            <a:ext cx="10363200" cy="5977290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9017602"/>
            <a:ext cx="9144000" cy="4145154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882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1498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914081"/>
            <a:ext cx="2628900" cy="145497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914081"/>
            <a:ext cx="7734300" cy="145497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2350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2089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280285"/>
            <a:ext cx="10515600" cy="714174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1489597"/>
            <a:ext cx="10515600" cy="3755677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6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570402"/>
            <a:ext cx="5181600" cy="1089345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570402"/>
            <a:ext cx="5181600" cy="1089345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7370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14084"/>
            <a:ext cx="10515600" cy="331851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4208745"/>
            <a:ext cx="5157787" cy="206264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6271386"/>
            <a:ext cx="5157787" cy="922426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4208745"/>
            <a:ext cx="5183188" cy="206264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6271386"/>
            <a:ext cx="5183188" cy="922426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84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383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662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144588"/>
            <a:ext cx="3932237" cy="4006056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471995"/>
            <a:ext cx="6172200" cy="12200985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50644"/>
            <a:ext cx="3932237" cy="954220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4033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144588"/>
            <a:ext cx="3932237" cy="4006056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471995"/>
            <a:ext cx="6172200" cy="12200985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50644"/>
            <a:ext cx="3932237" cy="954220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701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914084"/>
            <a:ext cx="10515600" cy="33185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570402"/>
            <a:ext cx="10515600" cy="10893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5912950"/>
            <a:ext cx="2743200" cy="914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ACA46-1354-4EBE-9CFB-7FF2B605DAEA}" type="datetimeFigureOut">
              <a:rPr lang="fr-FR" smtClean="0"/>
              <a:t>09/10/2022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5912950"/>
            <a:ext cx="4114800" cy="914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5912950"/>
            <a:ext cx="2743200" cy="9140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D05E7-AA77-410E-8002-57DEE1721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322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11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0C6A78DB-81FB-FDA3-56FA-B0A91BF106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11146" r="11250"/>
          <a:stretch/>
        </p:blipFill>
        <p:spPr>
          <a:xfrm>
            <a:off x="-8871" y="1965237"/>
            <a:ext cx="12200871" cy="14617001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29" name="Graphique 28" descr="Hélicoptère avec un remplissage uni">
            <a:extLst>
              <a:ext uri="{FF2B5EF4-FFF2-40B4-BE49-F238E27FC236}">
                <a16:creationId xmlns:a16="http://schemas.microsoft.com/office/drawing/2014/main" id="{46A32542-77FB-44D4-BBD8-A106809968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2067" y="7804079"/>
            <a:ext cx="583546" cy="58354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8" name="Graphique 37" descr="Avion avec un remplissage uni">
            <a:extLst>
              <a:ext uri="{FF2B5EF4-FFF2-40B4-BE49-F238E27FC236}">
                <a16:creationId xmlns:a16="http://schemas.microsoft.com/office/drawing/2014/main" id="{28626722-430E-4CB0-BD37-7CA963FF4C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0000">
            <a:off x="3948296" y="6569933"/>
            <a:ext cx="676123" cy="676123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5" name="Graphique 44" descr="Avion avec un remplissage uni">
            <a:extLst>
              <a:ext uri="{FF2B5EF4-FFF2-40B4-BE49-F238E27FC236}">
                <a16:creationId xmlns:a16="http://schemas.microsoft.com/office/drawing/2014/main" id="{BA2C81A4-DABB-4630-AF40-0D50EB7F5C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0000">
            <a:off x="8564343" y="10184943"/>
            <a:ext cx="883076" cy="883076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6" name="Graphique 45" descr="Avion avec un remplissage uni">
            <a:extLst>
              <a:ext uri="{FF2B5EF4-FFF2-40B4-BE49-F238E27FC236}">
                <a16:creationId xmlns:a16="http://schemas.microsoft.com/office/drawing/2014/main" id="{FD6F4526-3FF3-4FD3-B86D-C6F894AC43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0000">
            <a:off x="9638702" y="5766349"/>
            <a:ext cx="765224" cy="765224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3" name="Graphique 92" descr="Hélicoptère avec un remplissage uni">
            <a:extLst>
              <a:ext uri="{FF2B5EF4-FFF2-40B4-BE49-F238E27FC236}">
                <a16:creationId xmlns:a16="http://schemas.microsoft.com/office/drawing/2014/main" id="{AAC6A907-618C-4AF3-AF33-18A4FDF489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07028" y="7417902"/>
            <a:ext cx="663967" cy="66396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7" name="Graphique 126" descr="Ancrer avec un remplissage uni">
            <a:extLst>
              <a:ext uri="{FF2B5EF4-FFF2-40B4-BE49-F238E27FC236}">
                <a16:creationId xmlns:a16="http://schemas.microsoft.com/office/drawing/2014/main" id="{78BF6656-0626-4F75-A5A4-4241CD8DDB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97213" y="11945858"/>
            <a:ext cx="914400" cy="914400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8" name="Graphique 127" descr="Ancrer avec un remplissage uni">
            <a:extLst>
              <a:ext uri="{FF2B5EF4-FFF2-40B4-BE49-F238E27FC236}">
                <a16:creationId xmlns:a16="http://schemas.microsoft.com/office/drawing/2014/main" id="{4898E3C5-789C-4EB1-B79A-AA676E3D0EB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521375" y="9289459"/>
            <a:ext cx="959492" cy="95949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3" name="Graphique 142" descr="Avion avec un remplissage uni">
            <a:extLst>
              <a:ext uri="{FF2B5EF4-FFF2-40B4-BE49-F238E27FC236}">
                <a16:creationId xmlns:a16="http://schemas.microsoft.com/office/drawing/2014/main" id="{93C046E1-FD69-4A99-A505-6EA44F30FE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0000">
            <a:off x="10331650" y="8187854"/>
            <a:ext cx="566002" cy="566002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15A78C32-40A4-45D2-9768-8A15CF1C41EC}"/>
              </a:ext>
            </a:extLst>
          </p:cNvPr>
          <p:cNvSpPr txBox="1"/>
          <p:nvPr/>
        </p:nvSpPr>
        <p:spPr>
          <a:xfrm>
            <a:off x="-8871" y="5424"/>
            <a:ext cx="9956071" cy="923330"/>
          </a:xfrm>
          <a:prstGeom prst="rect">
            <a:avLst/>
          </a:prstGeom>
          <a:solidFill>
            <a:schemeClr val="bg1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fr-FR" sz="5400" b="1" dirty="0">
                <a:latin typeface="Courier New" panose="02070309020205020404" pitchFamily="49" charset="0"/>
                <a:cs typeface="Courier New" panose="02070309020205020404" pitchFamily="49" charset="0"/>
              </a:rPr>
              <a:t>IRAN CHESS : théâtre</a:t>
            </a:r>
          </a:p>
        </p:txBody>
      </p:sp>
      <p:pic>
        <p:nvPicPr>
          <p:cNvPr id="22" name="Graphique 21" descr="Collision avec un remplissage uni">
            <a:extLst>
              <a:ext uri="{FF2B5EF4-FFF2-40B4-BE49-F238E27FC236}">
                <a16:creationId xmlns:a16="http://schemas.microsoft.com/office/drawing/2014/main" id="{3E0E4EF1-925D-49FF-AC57-FFD8C02712E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786947" y="7110772"/>
            <a:ext cx="515446" cy="515446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31" name="Graphique 30" descr="Avion avec un remplissage uni">
            <a:extLst>
              <a:ext uri="{FF2B5EF4-FFF2-40B4-BE49-F238E27FC236}">
                <a16:creationId xmlns:a16="http://schemas.microsoft.com/office/drawing/2014/main" id="{48E3292B-DED4-4439-848D-7EB815BB4EA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2700000">
            <a:off x="5350077" y="11172668"/>
            <a:ext cx="939367" cy="93936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2" name="Graphique 31" descr="Avion avec un remplissage uni">
            <a:extLst>
              <a:ext uri="{FF2B5EF4-FFF2-40B4-BE49-F238E27FC236}">
                <a16:creationId xmlns:a16="http://schemas.microsoft.com/office/drawing/2014/main" id="{A204C41B-8F66-4964-951F-EF201E2368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2700000">
            <a:off x="6067528" y="9641543"/>
            <a:ext cx="593547" cy="59354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7" name="Graphique 36" descr="Avion avec un remplissage uni">
            <a:extLst>
              <a:ext uri="{FF2B5EF4-FFF2-40B4-BE49-F238E27FC236}">
                <a16:creationId xmlns:a16="http://schemas.microsoft.com/office/drawing/2014/main" id="{C35ED2C0-39E3-4714-B426-2514A6A665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2700000">
            <a:off x="6136243" y="14444835"/>
            <a:ext cx="593547" cy="593547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1" name="Graphique 40" descr="Avion avec un remplissage uni">
            <a:extLst>
              <a:ext uri="{FF2B5EF4-FFF2-40B4-BE49-F238E27FC236}">
                <a16:creationId xmlns:a16="http://schemas.microsoft.com/office/drawing/2014/main" id="{25B20BB0-1E36-4E55-9270-F901CE440E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0000">
            <a:off x="8653450" y="13495722"/>
            <a:ext cx="566002" cy="566002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097308C-57D3-43BE-B769-5D1AD75350CE}"/>
              </a:ext>
            </a:extLst>
          </p:cNvPr>
          <p:cNvSpPr txBox="1"/>
          <p:nvPr/>
        </p:nvSpPr>
        <p:spPr>
          <a:xfrm>
            <a:off x="9438283" y="2531707"/>
            <a:ext cx="2733441" cy="646331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3600" b="1" dirty="0"/>
              <a:t>ZONE ROUGE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1D34E8CD-50FA-4F79-B74B-E24AA74CF176}"/>
              </a:ext>
            </a:extLst>
          </p:cNvPr>
          <p:cNvSpPr txBox="1"/>
          <p:nvPr/>
        </p:nvSpPr>
        <p:spPr>
          <a:xfrm>
            <a:off x="246987" y="14128341"/>
            <a:ext cx="2548775" cy="646331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3600" b="1" dirty="0"/>
              <a:t>ZONE BLEUE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B2AF8378-5D36-4645-BAAD-3FAAB0B2F379}"/>
              </a:ext>
            </a:extLst>
          </p:cNvPr>
          <p:cNvSpPr txBox="1"/>
          <p:nvPr/>
        </p:nvSpPr>
        <p:spPr>
          <a:xfrm>
            <a:off x="2137401" y="5179236"/>
            <a:ext cx="2255233" cy="4616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400" b="1" dirty="0"/>
              <a:t>ZONE INSURGEE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64AA9689-8D85-4218-8EE5-0810E4EAD598}"/>
              </a:ext>
            </a:extLst>
          </p:cNvPr>
          <p:cNvCxnSpPr>
            <a:cxnSpLocks/>
          </p:cNvCxnSpPr>
          <p:nvPr/>
        </p:nvCxnSpPr>
        <p:spPr>
          <a:xfrm>
            <a:off x="3766991" y="4279262"/>
            <a:ext cx="4004049" cy="3208894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A830A60C-0D65-4F06-8DFF-2F171FE328E2}"/>
              </a:ext>
            </a:extLst>
          </p:cNvPr>
          <p:cNvSpPr txBox="1"/>
          <p:nvPr/>
        </p:nvSpPr>
        <p:spPr>
          <a:xfrm>
            <a:off x="3968884" y="14972743"/>
            <a:ext cx="2293641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400" b="1" dirty="0"/>
              <a:t>SAS AL NAKHEEL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54AA75C-0F00-4642-9F89-BF3A81E034D8}"/>
              </a:ext>
            </a:extLst>
          </p:cNvPr>
          <p:cNvSpPr txBox="1"/>
          <p:nvPr/>
        </p:nvSpPr>
        <p:spPr>
          <a:xfrm>
            <a:off x="4411024" y="12116386"/>
            <a:ext cx="140936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400" b="1" dirty="0"/>
              <a:t>KISH INTL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49F5069-76FE-4254-EB1B-8E7345154542}"/>
              </a:ext>
            </a:extLst>
          </p:cNvPr>
          <p:cNvSpPr txBox="1"/>
          <p:nvPr/>
        </p:nvSpPr>
        <p:spPr>
          <a:xfrm>
            <a:off x="6328169" y="10242960"/>
            <a:ext cx="1164101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b="1" dirty="0"/>
              <a:t>LAR AIRB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53A6F9F-07E1-F2B9-C7E7-26E1F2EEC711}"/>
              </a:ext>
            </a:extLst>
          </p:cNvPr>
          <p:cNvSpPr txBox="1"/>
          <p:nvPr/>
        </p:nvSpPr>
        <p:spPr>
          <a:xfrm>
            <a:off x="2432248" y="8602743"/>
            <a:ext cx="787395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b="1" dirty="0"/>
              <a:t>FLEET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FD46379-EE31-03E4-F2C2-C5E117FBDC04}"/>
              </a:ext>
            </a:extLst>
          </p:cNvPr>
          <p:cNvSpPr txBox="1"/>
          <p:nvPr/>
        </p:nvSpPr>
        <p:spPr>
          <a:xfrm>
            <a:off x="9157276" y="10994240"/>
            <a:ext cx="1288494" cy="461665"/>
          </a:xfrm>
          <a:prstGeom prst="rect">
            <a:avLst/>
          </a:prstGeom>
          <a:solidFill>
            <a:srgbClr val="FF7575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400" b="1" dirty="0"/>
              <a:t>BANDAR</a:t>
            </a:r>
            <a:endParaRPr lang="fr-FR" sz="2000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9B5EEA4-6F23-6B01-418F-0F0F056E8AEF}"/>
              </a:ext>
            </a:extLst>
          </p:cNvPr>
          <p:cNvSpPr txBox="1"/>
          <p:nvPr/>
        </p:nvSpPr>
        <p:spPr>
          <a:xfrm>
            <a:off x="10909986" y="8700002"/>
            <a:ext cx="825226" cy="369332"/>
          </a:xfrm>
          <a:prstGeom prst="rect">
            <a:avLst/>
          </a:prstGeom>
          <a:solidFill>
            <a:srgbClr val="FF7575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/>
              <a:t>JIROFT</a:t>
            </a:r>
            <a:endParaRPr lang="fr-FR" sz="2000" b="1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30F36B4-4213-D034-E35E-19AEF506B949}"/>
              </a:ext>
            </a:extLst>
          </p:cNvPr>
          <p:cNvSpPr txBox="1"/>
          <p:nvPr/>
        </p:nvSpPr>
        <p:spPr>
          <a:xfrm>
            <a:off x="10334479" y="5969366"/>
            <a:ext cx="1334020" cy="461665"/>
          </a:xfrm>
          <a:prstGeom prst="rect">
            <a:avLst/>
          </a:prstGeom>
          <a:solidFill>
            <a:srgbClr val="FF7575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400" b="1" dirty="0"/>
              <a:t>KERMAN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4098CA4-FA0C-9384-CB59-A6184984AE1D}"/>
              </a:ext>
            </a:extLst>
          </p:cNvPr>
          <p:cNvSpPr txBox="1"/>
          <p:nvPr/>
        </p:nvSpPr>
        <p:spPr>
          <a:xfrm>
            <a:off x="9438283" y="12891094"/>
            <a:ext cx="726481" cy="369332"/>
          </a:xfrm>
          <a:prstGeom prst="rect">
            <a:avLst/>
          </a:prstGeom>
          <a:solidFill>
            <a:srgbClr val="FF7575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/>
              <a:t>FLEET</a:t>
            </a:r>
            <a:endParaRPr lang="fr-FR" sz="2000" b="1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735DA01-ABF7-5558-F974-A57E7C75A36F}"/>
              </a:ext>
            </a:extLst>
          </p:cNvPr>
          <p:cNvSpPr txBox="1"/>
          <p:nvPr/>
        </p:nvSpPr>
        <p:spPr>
          <a:xfrm>
            <a:off x="4457485" y="7168440"/>
            <a:ext cx="958917" cy="400110"/>
          </a:xfrm>
          <a:prstGeom prst="rect">
            <a:avLst/>
          </a:prstGeom>
          <a:solidFill>
            <a:srgbClr val="FF7575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b="1" dirty="0"/>
              <a:t>SHIRAZ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445A07B-8B05-6CEA-2A4E-4DC784229916}"/>
              </a:ext>
            </a:extLst>
          </p:cNvPr>
          <p:cNvSpPr txBox="1"/>
          <p:nvPr/>
        </p:nvSpPr>
        <p:spPr>
          <a:xfrm>
            <a:off x="6819778" y="7955841"/>
            <a:ext cx="672492" cy="3385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600" b="1" dirty="0"/>
              <a:t>PARIS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7BCD6DA-870F-0275-B3C2-8514B98C9E1B}"/>
              </a:ext>
            </a:extLst>
          </p:cNvPr>
          <p:cNvSpPr txBox="1"/>
          <p:nvPr/>
        </p:nvSpPr>
        <p:spPr>
          <a:xfrm>
            <a:off x="5909945" y="8264189"/>
            <a:ext cx="830677" cy="3385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600" b="1" dirty="0"/>
              <a:t>DALLAS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6F75619-2887-54C1-2A00-2DCD5F144E9C}"/>
              </a:ext>
            </a:extLst>
          </p:cNvPr>
          <p:cNvSpPr txBox="1"/>
          <p:nvPr/>
        </p:nvSpPr>
        <p:spPr>
          <a:xfrm>
            <a:off x="8821578" y="6899820"/>
            <a:ext cx="744114" cy="338554"/>
          </a:xfrm>
          <a:prstGeom prst="rect">
            <a:avLst/>
          </a:prstGeom>
          <a:solidFill>
            <a:srgbClr val="FF7575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600" b="1" dirty="0"/>
              <a:t>VETKA</a:t>
            </a:r>
          </a:p>
        </p:txBody>
      </p:sp>
      <p:pic>
        <p:nvPicPr>
          <p:cNvPr id="19" name="Graphique 18" descr="Hélicoptère avec un remplissage uni">
            <a:extLst>
              <a:ext uri="{FF2B5EF4-FFF2-40B4-BE49-F238E27FC236}">
                <a16:creationId xmlns:a16="http://schemas.microsoft.com/office/drawing/2014/main" id="{82B31ACD-6074-02CA-186D-1750382922E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834851" y="6437581"/>
            <a:ext cx="583546" cy="583546"/>
          </a:xfrm>
          <a:prstGeom prst="rect">
            <a:avLst/>
          </a:prstGeom>
          <a:effectLst>
            <a:glow rad="228600">
              <a:srgbClr val="FF7575">
                <a:alpha val="4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0" name="Graphique 19" descr="Hélicoptère avec un remplissage uni">
            <a:extLst>
              <a:ext uri="{FF2B5EF4-FFF2-40B4-BE49-F238E27FC236}">
                <a16:creationId xmlns:a16="http://schemas.microsoft.com/office/drawing/2014/main" id="{9C5FCF8A-443E-4F09-AF95-E011BDE6293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991329" y="8748981"/>
            <a:ext cx="583546" cy="583546"/>
          </a:xfrm>
          <a:prstGeom prst="rect">
            <a:avLst/>
          </a:prstGeom>
          <a:effectLst>
            <a:glow rad="228600">
              <a:srgbClr val="FF7575">
                <a:alpha val="4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03E5D5B9-5A2C-76D2-77F8-B2D6BDA4F399}"/>
              </a:ext>
            </a:extLst>
          </p:cNvPr>
          <p:cNvSpPr txBox="1"/>
          <p:nvPr/>
        </p:nvSpPr>
        <p:spPr>
          <a:xfrm>
            <a:off x="8949934" y="9249244"/>
            <a:ext cx="773481" cy="338554"/>
          </a:xfrm>
          <a:prstGeom prst="rect">
            <a:avLst/>
          </a:prstGeom>
          <a:solidFill>
            <a:srgbClr val="FF7575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600" b="1" dirty="0"/>
              <a:t>TORBA</a:t>
            </a:r>
          </a:p>
        </p:txBody>
      </p:sp>
      <p:pic>
        <p:nvPicPr>
          <p:cNvPr id="25" name="Graphique 24" descr="Avion avec un remplissage uni">
            <a:extLst>
              <a:ext uri="{FF2B5EF4-FFF2-40B4-BE49-F238E27FC236}">
                <a16:creationId xmlns:a16="http://schemas.microsoft.com/office/drawing/2014/main" id="{0F3100A7-6D31-25F8-CF76-160FC1AEFC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0000">
            <a:off x="10522001" y="12695274"/>
            <a:ext cx="566002" cy="566002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5EF5ADAB-7CC8-9DAA-FF51-4D5AC81AC57B}"/>
              </a:ext>
            </a:extLst>
          </p:cNvPr>
          <p:cNvSpPr txBox="1"/>
          <p:nvPr/>
        </p:nvSpPr>
        <p:spPr>
          <a:xfrm>
            <a:off x="10557097" y="13378499"/>
            <a:ext cx="1714059" cy="369332"/>
          </a:xfrm>
          <a:prstGeom prst="rect">
            <a:avLst/>
          </a:prstGeom>
          <a:solidFill>
            <a:srgbClr val="FF7575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/>
              <a:t>BANDAR-E-JASK</a:t>
            </a:r>
            <a:endParaRPr lang="fr-FR" sz="2000" b="1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CBB583C-ABAB-CCA1-BC2F-F0DE9E6C31F0}"/>
              </a:ext>
            </a:extLst>
          </p:cNvPr>
          <p:cNvSpPr txBox="1"/>
          <p:nvPr/>
        </p:nvSpPr>
        <p:spPr>
          <a:xfrm>
            <a:off x="9197213" y="13963333"/>
            <a:ext cx="1229760" cy="400110"/>
          </a:xfrm>
          <a:prstGeom prst="rect">
            <a:avLst/>
          </a:prstGeom>
          <a:solidFill>
            <a:srgbClr val="FF7575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b="1" dirty="0"/>
              <a:t>FUJAIRAH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A2949BC-93E5-8BC4-49EA-3FC23CD934AD}"/>
              </a:ext>
            </a:extLst>
          </p:cNvPr>
          <p:cNvSpPr txBox="1"/>
          <p:nvPr/>
        </p:nvSpPr>
        <p:spPr>
          <a:xfrm>
            <a:off x="8122754" y="7577090"/>
            <a:ext cx="774892" cy="338554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600" dirty="0"/>
              <a:t>SIRJAN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77348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7E5C50FB-8A63-E681-F4CB-9EF9ECDD17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90000"/>
          </a:blip>
          <a:srcRect l="12890" r="19789"/>
          <a:stretch/>
        </p:blipFill>
        <p:spPr>
          <a:xfrm>
            <a:off x="-30155" y="2306735"/>
            <a:ext cx="12222155" cy="10181523"/>
          </a:xfrm>
          <a:prstGeom prst="rect">
            <a:avLst/>
          </a:prstGeom>
        </p:spPr>
      </p:pic>
      <p:pic>
        <p:nvPicPr>
          <p:cNvPr id="29" name="Graphique 28" descr="Hélicoptère avec un remplissage uni">
            <a:extLst>
              <a:ext uri="{FF2B5EF4-FFF2-40B4-BE49-F238E27FC236}">
                <a16:creationId xmlns:a16="http://schemas.microsoft.com/office/drawing/2014/main" id="{46A32542-77FB-44D4-BBD8-A106809968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28245" y="5304219"/>
            <a:ext cx="839403" cy="83940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8" name="Graphique 37" descr="Avion avec un remplissage uni">
            <a:extLst>
              <a:ext uri="{FF2B5EF4-FFF2-40B4-BE49-F238E27FC236}">
                <a16:creationId xmlns:a16="http://schemas.microsoft.com/office/drawing/2014/main" id="{28626722-430E-4CB0-BD37-7CA963FF4C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0000">
            <a:off x="363875" y="3307221"/>
            <a:ext cx="676123" cy="676123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3" name="Graphique 92" descr="Hélicoptère avec un remplissage uni">
            <a:extLst>
              <a:ext uri="{FF2B5EF4-FFF2-40B4-BE49-F238E27FC236}">
                <a16:creationId xmlns:a16="http://schemas.microsoft.com/office/drawing/2014/main" id="{AAC6A907-618C-4AF3-AF33-18A4FDF489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87278" y="4074223"/>
            <a:ext cx="1694203" cy="169420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2" name="Graphique 31" descr="Avion avec un remplissage uni">
            <a:extLst>
              <a:ext uri="{FF2B5EF4-FFF2-40B4-BE49-F238E27FC236}">
                <a16:creationId xmlns:a16="http://schemas.microsoft.com/office/drawing/2014/main" id="{A204C41B-8F66-4964-951F-EF201E2368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700000">
            <a:off x="5065319" y="9296725"/>
            <a:ext cx="1365256" cy="136525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1" name="Graphique 40" descr="Avion avec un remplissage uni">
            <a:extLst>
              <a:ext uri="{FF2B5EF4-FFF2-40B4-BE49-F238E27FC236}">
                <a16:creationId xmlns:a16="http://schemas.microsoft.com/office/drawing/2014/main" id="{25B20BB0-1E36-4E55-9270-F901CE440E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00000">
            <a:off x="9096112" y="10638626"/>
            <a:ext cx="566002" cy="566002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B2AF8378-5D36-4645-BAAD-3FAAB0B2F379}"/>
              </a:ext>
            </a:extLst>
          </p:cNvPr>
          <p:cNvSpPr txBox="1"/>
          <p:nvPr/>
        </p:nvSpPr>
        <p:spPr>
          <a:xfrm>
            <a:off x="1708793" y="4459659"/>
            <a:ext cx="3619452" cy="46166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400" b="1" dirty="0"/>
              <a:t>ZONE CONTESTEE (insurgé)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64AA9689-8D85-4218-8EE5-0810E4EAD598}"/>
              </a:ext>
            </a:extLst>
          </p:cNvPr>
          <p:cNvCxnSpPr>
            <a:cxnSpLocks/>
          </p:cNvCxnSpPr>
          <p:nvPr/>
        </p:nvCxnSpPr>
        <p:spPr>
          <a:xfrm>
            <a:off x="6455438" y="2236635"/>
            <a:ext cx="2249382" cy="2190164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D49F5069-76FE-4254-EB1B-8E7345154542}"/>
              </a:ext>
            </a:extLst>
          </p:cNvPr>
          <p:cNvSpPr txBox="1"/>
          <p:nvPr/>
        </p:nvSpPr>
        <p:spPr>
          <a:xfrm>
            <a:off x="5782443" y="10740246"/>
            <a:ext cx="1946367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3600" b="1" dirty="0"/>
              <a:t>LAR AIRB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FD46379-EE31-03E4-F2C2-C5E117FBDC04}"/>
              </a:ext>
            </a:extLst>
          </p:cNvPr>
          <p:cNvSpPr txBox="1"/>
          <p:nvPr/>
        </p:nvSpPr>
        <p:spPr>
          <a:xfrm>
            <a:off x="9947200" y="4338570"/>
            <a:ext cx="1365054" cy="584775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3200" b="1" dirty="0"/>
              <a:t>SIRJAN</a:t>
            </a:r>
            <a:endParaRPr lang="fr-FR" sz="2000" b="1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735DA01-ABF7-5558-F974-A57E7C75A36F}"/>
              </a:ext>
            </a:extLst>
          </p:cNvPr>
          <p:cNvSpPr txBox="1"/>
          <p:nvPr/>
        </p:nvSpPr>
        <p:spPr>
          <a:xfrm>
            <a:off x="954569" y="3164307"/>
            <a:ext cx="958917" cy="400110"/>
          </a:xfrm>
          <a:prstGeom prst="rect">
            <a:avLst/>
          </a:prstGeom>
          <a:solidFill>
            <a:srgbClr val="FF7575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b="1" dirty="0"/>
              <a:t>SHIRAZ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445A07B-8B05-6CEA-2A4E-4DC784229916}"/>
              </a:ext>
            </a:extLst>
          </p:cNvPr>
          <p:cNvSpPr txBox="1"/>
          <p:nvPr/>
        </p:nvSpPr>
        <p:spPr>
          <a:xfrm>
            <a:off x="7946807" y="5403395"/>
            <a:ext cx="1037143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800" b="1" dirty="0"/>
              <a:t>PARIS</a:t>
            </a:r>
            <a:endParaRPr lang="fr-FR" sz="1600" b="1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7BCD6DA-870F-0275-B3C2-8514B98C9E1B}"/>
              </a:ext>
            </a:extLst>
          </p:cNvPr>
          <p:cNvSpPr txBox="1"/>
          <p:nvPr/>
        </p:nvSpPr>
        <p:spPr>
          <a:xfrm>
            <a:off x="5764589" y="5926615"/>
            <a:ext cx="991362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2000" b="1" dirty="0"/>
              <a:t>DALLAS</a:t>
            </a:r>
            <a:endParaRPr lang="fr-FR" sz="1600" b="1" dirty="0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6C9DE99E-3400-9188-C718-15E7D559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939965"/>
              </p:ext>
            </p:extLst>
          </p:nvPr>
        </p:nvGraphicFramePr>
        <p:xfrm>
          <a:off x="0" y="13371943"/>
          <a:ext cx="12222155" cy="2895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49528">
                  <a:extLst>
                    <a:ext uri="{9D8B030D-6E8A-4147-A177-3AD203B41FA5}">
                      <a16:colId xmlns:a16="http://schemas.microsoft.com/office/drawing/2014/main" val="1006715854"/>
                    </a:ext>
                  </a:extLst>
                </a:gridCol>
                <a:gridCol w="4474096">
                  <a:extLst>
                    <a:ext uri="{9D8B030D-6E8A-4147-A177-3AD203B41FA5}">
                      <a16:colId xmlns:a16="http://schemas.microsoft.com/office/drawing/2014/main" val="1032376234"/>
                    </a:ext>
                  </a:extLst>
                </a:gridCol>
                <a:gridCol w="1678734">
                  <a:extLst>
                    <a:ext uri="{9D8B030D-6E8A-4147-A177-3AD203B41FA5}">
                      <a16:colId xmlns:a16="http://schemas.microsoft.com/office/drawing/2014/main" val="4066877376"/>
                    </a:ext>
                  </a:extLst>
                </a:gridCol>
                <a:gridCol w="2519797">
                  <a:extLst>
                    <a:ext uri="{9D8B030D-6E8A-4147-A177-3AD203B41FA5}">
                      <a16:colId xmlns:a16="http://schemas.microsoft.com/office/drawing/2014/main" val="500704432"/>
                    </a:ext>
                  </a:extLst>
                </a:gridCol>
              </a:tblGrid>
              <a:tr h="488938"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BASE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TOWER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TCN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/>
                        <a:t>RWY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445466"/>
                  </a:ext>
                </a:extLst>
              </a:tr>
              <a:tr h="488938">
                <a:tc>
                  <a:txBody>
                    <a:bodyPr/>
                    <a:lstStyle/>
                    <a:p>
                      <a:pPr algn="l"/>
                      <a:r>
                        <a:rPr lang="fr-FR" sz="3200" b="0" dirty="0"/>
                        <a:t>FARP DALLAS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47,000 MHZ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98Y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7463714"/>
                  </a:ext>
                </a:extLst>
              </a:tr>
              <a:tr h="488938">
                <a:tc>
                  <a:txBody>
                    <a:bodyPr/>
                    <a:lstStyle/>
                    <a:p>
                      <a:pPr algn="l"/>
                      <a:r>
                        <a:rPr lang="fr-FR" sz="3200" b="0" dirty="0"/>
                        <a:t>FARP PARIS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44,000 MHZ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95Y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10-28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6983354"/>
                  </a:ext>
                </a:extLst>
              </a:tr>
              <a:tr h="488938">
                <a:tc>
                  <a:txBody>
                    <a:bodyPr/>
                    <a:lstStyle/>
                    <a:p>
                      <a:pPr algn="l"/>
                      <a:r>
                        <a:rPr lang="fr-FR" sz="3200" b="0" dirty="0"/>
                        <a:t>LAR AIRBASE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250,050 MHZ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38X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09-27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9606551"/>
                  </a:ext>
                </a:extLst>
              </a:tr>
              <a:tr h="488938">
                <a:tc>
                  <a:txBody>
                    <a:bodyPr/>
                    <a:lstStyle/>
                    <a:p>
                      <a:pPr algn="l"/>
                      <a:r>
                        <a:rPr lang="fr-FR" sz="3200" b="0" dirty="0"/>
                        <a:t>SIRJAN 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54Y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0" dirty="0"/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2240163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890AD19C-3326-87CE-2986-45CD2E27D234}"/>
              </a:ext>
            </a:extLst>
          </p:cNvPr>
          <p:cNvSpPr txBox="1"/>
          <p:nvPr/>
        </p:nvSpPr>
        <p:spPr>
          <a:xfrm>
            <a:off x="-8871" y="5424"/>
            <a:ext cx="9956071" cy="923330"/>
          </a:xfrm>
          <a:prstGeom prst="rect">
            <a:avLst/>
          </a:prstGeom>
          <a:solidFill>
            <a:schemeClr val="bg1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fr-FR" sz="5400" b="1" dirty="0">
                <a:latin typeface="Courier New" panose="02070309020205020404" pitchFamily="49" charset="0"/>
                <a:cs typeface="Courier New" panose="02070309020205020404" pitchFamily="49" charset="0"/>
              </a:rPr>
              <a:t>IRAN CHESS : focus</a:t>
            </a:r>
          </a:p>
        </p:txBody>
      </p:sp>
      <p:pic>
        <p:nvPicPr>
          <p:cNvPr id="13" name="Graphique 12" descr="Collision avec un remplissage uni">
            <a:extLst>
              <a:ext uri="{FF2B5EF4-FFF2-40B4-BE49-F238E27FC236}">
                <a16:creationId xmlns:a16="http://schemas.microsoft.com/office/drawing/2014/main" id="{6DF47719-3F80-19CA-4883-CCD76D2D2D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263891" y="3884679"/>
            <a:ext cx="515446" cy="515446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3675349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1122</TotalTime>
  <Words>72</Words>
  <Application>Microsoft Office PowerPoint</Application>
  <PresentationFormat>Personnalisé</PresentationFormat>
  <Paragraphs>47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Tomy Henrion</dc:creator>
  <cp:lastModifiedBy>Tomy Henrion</cp:lastModifiedBy>
  <cp:revision>113</cp:revision>
  <dcterms:created xsi:type="dcterms:W3CDTF">2021-02-21T20:35:42Z</dcterms:created>
  <dcterms:modified xsi:type="dcterms:W3CDTF">2022-10-09T18:22:56Z</dcterms:modified>
</cp:coreProperties>
</file>