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7" r:id="rId4"/>
    <p:sldId id="258" r:id="rId5"/>
    <p:sldId id="260" r:id="rId6"/>
    <p:sldId id="261" r:id="rId7"/>
  </p:sldIdLst>
  <p:sldSz cx="9601200" cy="128016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68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5021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5581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429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4359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210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6214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6903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977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1055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1191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0202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5085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F0362-7F67-4EE1-ADB4-67AFD3147884}" type="datetimeFigureOut">
              <a:rPr lang="fr-FR" smtClean="0"/>
              <a:t>09/08/2021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CBC56-4B5D-4540-A571-03D082C68E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095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5.svg"/><Relationship Id="rId7" Type="http://schemas.openxmlformats.org/officeDocument/2006/relationships/image" Target="../media/image10.png"/><Relationship Id="rId12" Type="http://schemas.openxmlformats.org/officeDocument/2006/relationships/image" Target="../media/image22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11" Type="http://schemas.openxmlformats.org/officeDocument/2006/relationships/image" Target="../media/image21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20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36D24624-83D4-4030-A869-953D333B2C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800" r="11883"/>
          <a:stretch/>
        </p:blipFill>
        <p:spPr>
          <a:xfrm>
            <a:off x="369275" y="0"/>
            <a:ext cx="8862647" cy="1281937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8392A4B-DAA0-4EF4-85FA-8A9DCC7DF767}"/>
              </a:ext>
            </a:extLst>
          </p:cNvPr>
          <p:cNvSpPr txBox="1"/>
          <p:nvPr/>
        </p:nvSpPr>
        <p:spPr>
          <a:xfrm>
            <a:off x="369276" y="13524"/>
            <a:ext cx="6041372" cy="728661"/>
          </a:xfrm>
          <a:prstGeom prst="rect">
            <a:avLst/>
          </a:prstGeom>
          <a:solidFill>
            <a:schemeClr val="bg1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fr-FR" sz="4135" b="1" dirty="0">
                <a:latin typeface="Courier New" panose="02070309020205020404" pitchFamily="49" charset="0"/>
                <a:cs typeface="Courier New" panose="02070309020205020404" pitchFamily="49" charset="0"/>
              </a:rPr>
              <a:t>1/6–ALEPPO FREEDOM</a:t>
            </a:r>
            <a:endParaRPr lang="fr-FR" sz="4135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820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559B6BA0-AD95-41B4-A1A4-B9518DA6A7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800" r="11883"/>
          <a:stretch/>
        </p:blipFill>
        <p:spPr>
          <a:xfrm>
            <a:off x="369277" y="-13369"/>
            <a:ext cx="8862647" cy="1281937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8392A4B-DAA0-4EF4-85FA-8A9DCC7DF767}"/>
              </a:ext>
            </a:extLst>
          </p:cNvPr>
          <p:cNvSpPr txBox="1"/>
          <p:nvPr/>
        </p:nvSpPr>
        <p:spPr>
          <a:xfrm>
            <a:off x="369276" y="13524"/>
            <a:ext cx="6022308" cy="728661"/>
          </a:xfrm>
          <a:prstGeom prst="rect">
            <a:avLst/>
          </a:prstGeom>
          <a:solidFill>
            <a:schemeClr val="bg1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fr-FR" sz="4135" b="1" dirty="0">
                <a:latin typeface="Courier New" panose="02070309020205020404" pitchFamily="49" charset="0"/>
                <a:cs typeface="Courier New" panose="02070309020205020404" pitchFamily="49" charset="0"/>
              </a:rPr>
              <a:t>2/6–ALEPPO FREEDOM</a:t>
            </a:r>
          </a:p>
        </p:txBody>
      </p:sp>
      <p:pic>
        <p:nvPicPr>
          <p:cNvPr id="4" name="Graphique 3" descr="Avion avec un remplissage uni">
            <a:extLst>
              <a:ext uri="{FF2B5EF4-FFF2-40B4-BE49-F238E27FC236}">
                <a16:creationId xmlns:a16="http://schemas.microsoft.com/office/drawing/2014/main" id="{5B232A76-461F-428E-879C-954D789CBC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700000">
            <a:off x="4348947" y="9836211"/>
            <a:ext cx="873759" cy="87375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Graphique 6" descr="Avion avec un remplissage uni">
            <a:extLst>
              <a:ext uri="{FF2B5EF4-FFF2-40B4-BE49-F238E27FC236}">
                <a16:creationId xmlns:a16="http://schemas.microsoft.com/office/drawing/2014/main" id="{FF9C5B83-3315-45E5-BBAF-87430849A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700000">
            <a:off x="627284" y="8600528"/>
            <a:ext cx="873759" cy="87375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que 7" descr="Avion avec un remplissage uni">
            <a:extLst>
              <a:ext uri="{FF2B5EF4-FFF2-40B4-BE49-F238E27FC236}">
                <a16:creationId xmlns:a16="http://schemas.microsoft.com/office/drawing/2014/main" id="{641B1069-B47F-46A0-BE29-385AFD11D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700000">
            <a:off x="2231163" y="3054860"/>
            <a:ext cx="873759" cy="87375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" name="Graphique 9" descr="Hélicoptère avec un remplissage uni">
            <a:extLst>
              <a:ext uri="{FF2B5EF4-FFF2-40B4-BE49-F238E27FC236}">
                <a16:creationId xmlns:a16="http://schemas.microsoft.com/office/drawing/2014/main" id="{E05A1067-D874-4AAC-8263-0F9704562A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97717" y="5286998"/>
            <a:ext cx="858050" cy="8580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1" name="Graphique 10" descr="Hélicoptère avec un remplissage uni">
            <a:extLst>
              <a:ext uri="{FF2B5EF4-FFF2-40B4-BE49-F238E27FC236}">
                <a16:creationId xmlns:a16="http://schemas.microsoft.com/office/drawing/2014/main" id="{1FAF97DA-04E3-4711-B6DE-F2FC904154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92834" y="4614535"/>
            <a:ext cx="590944" cy="59094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3" name="Graphique 12" descr="Hélicoptère avec un remplissage uni">
            <a:extLst>
              <a:ext uri="{FF2B5EF4-FFF2-40B4-BE49-F238E27FC236}">
                <a16:creationId xmlns:a16="http://schemas.microsoft.com/office/drawing/2014/main" id="{2FE7C981-2FBB-452B-9569-269B4DB23F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57270" y="2256097"/>
            <a:ext cx="858050" cy="8580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Graphique 13" descr="Collision avec un remplissage uni">
            <a:extLst>
              <a:ext uri="{FF2B5EF4-FFF2-40B4-BE49-F238E27FC236}">
                <a16:creationId xmlns:a16="http://schemas.microsoft.com/office/drawing/2014/main" id="{02C1AD50-5F5F-4AB7-901F-4254CAE8E1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00740" y="3971815"/>
            <a:ext cx="1181686" cy="1181686"/>
          </a:xfrm>
          <a:prstGeom prst="rect">
            <a:avLst/>
          </a:prstGeom>
        </p:spPr>
      </p:pic>
      <p:graphicFrame>
        <p:nvGraphicFramePr>
          <p:cNvPr id="12" name="Tableau 6">
            <a:extLst>
              <a:ext uri="{FF2B5EF4-FFF2-40B4-BE49-F238E27FC236}">
                <a16:creationId xmlns:a16="http://schemas.microsoft.com/office/drawing/2014/main" id="{E8D502B4-48B0-4920-9030-9C792C1D99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545429"/>
              </p:ext>
            </p:extLst>
          </p:nvPr>
        </p:nvGraphicFramePr>
        <p:xfrm>
          <a:off x="5598873" y="9194597"/>
          <a:ext cx="3541864" cy="308285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73365">
                  <a:extLst>
                    <a:ext uri="{9D8B030D-6E8A-4147-A177-3AD203B41FA5}">
                      <a16:colId xmlns:a16="http://schemas.microsoft.com/office/drawing/2014/main" val="220713878"/>
                    </a:ext>
                  </a:extLst>
                </a:gridCol>
                <a:gridCol w="777943">
                  <a:extLst>
                    <a:ext uri="{9D8B030D-6E8A-4147-A177-3AD203B41FA5}">
                      <a16:colId xmlns:a16="http://schemas.microsoft.com/office/drawing/2014/main" val="1132506584"/>
                    </a:ext>
                  </a:extLst>
                </a:gridCol>
                <a:gridCol w="984738">
                  <a:extLst>
                    <a:ext uri="{9D8B030D-6E8A-4147-A177-3AD203B41FA5}">
                      <a16:colId xmlns:a16="http://schemas.microsoft.com/office/drawing/2014/main" val="2770439587"/>
                    </a:ext>
                  </a:extLst>
                </a:gridCol>
                <a:gridCol w="705818">
                  <a:extLst>
                    <a:ext uri="{9D8B030D-6E8A-4147-A177-3AD203B41FA5}">
                      <a16:colId xmlns:a16="http://schemas.microsoft.com/office/drawing/2014/main" val="811468189"/>
                    </a:ext>
                  </a:extLst>
                </a:gridCol>
              </a:tblGrid>
              <a:tr h="4765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BASE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TOWER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TCN/BCN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RWY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1776578"/>
                  </a:ext>
                </a:extLst>
              </a:tr>
              <a:tr h="442610"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1-Minakh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250,8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39X/39,25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10-28</a:t>
                      </a:r>
                    </a:p>
                  </a:txBody>
                  <a:tcPr marL="118169" marR="118169" marT="59084" marB="59084" anchor="ctr"/>
                </a:tc>
                <a:extLst>
                  <a:ext uri="{0D108BD9-81ED-4DB2-BD59-A6C34878D82A}">
                    <a16:rowId xmlns:a16="http://schemas.microsoft.com/office/drawing/2014/main" val="1133790197"/>
                  </a:ext>
                </a:extLst>
              </a:tr>
              <a:tr h="432802"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2-Dallas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234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66X/66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-</a:t>
                      </a:r>
                    </a:p>
                  </a:txBody>
                  <a:tcPr marL="118169" marR="118169" marT="59084" marB="59084" anchor="ctr"/>
                </a:tc>
                <a:extLst>
                  <a:ext uri="{0D108BD9-81ED-4DB2-BD59-A6C34878D82A}">
                    <a16:rowId xmlns:a16="http://schemas.microsoft.com/office/drawing/2014/main" val="4074012664"/>
                  </a:ext>
                </a:extLst>
              </a:tr>
              <a:tr h="442610"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3-Taftanaz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251,45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40X/39,9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10-28</a:t>
                      </a:r>
                    </a:p>
                  </a:txBody>
                  <a:tcPr marL="118169" marR="118169" marT="59084" marB="59084" anchor="ctr"/>
                </a:tc>
                <a:extLst>
                  <a:ext uri="{0D108BD9-81ED-4DB2-BD59-A6C34878D82A}">
                    <a16:rowId xmlns:a16="http://schemas.microsoft.com/office/drawing/2014/main" val="1120537735"/>
                  </a:ext>
                </a:extLst>
              </a:tr>
              <a:tr h="371700"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4-Hatay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250,05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84X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04-22</a:t>
                      </a:r>
                    </a:p>
                  </a:txBody>
                  <a:tcPr marL="118169" marR="118169" marT="59084" marB="59084" anchor="ctr"/>
                </a:tc>
                <a:extLst>
                  <a:ext uri="{0D108BD9-81ED-4DB2-BD59-A6C34878D82A}">
                    <a16:rowId xmlns:a16="http://schemas.microsoft.com/office/drawing/2014/main" val="1363056207"/>
                  </a:ext>
                </a:extLst>
              </a:tr>
              <a:tr h="476540"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5-Bassel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250,55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22X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00-18</a:t>
                      </a:r>
                    </a:p>
                  </a:txBody>
                  <a:tcPr marL="118169" marR="118169" marT="59084" marB="59084" anchor="ctr"/>
                </a:tc>
                <a:extLst>
                  <a:ext uri="{0D108BD9-81ED-4DB2-BD59-A6C34878D82A}">
                    <a16:rowId xmlns:a16="http://schemas.microsoft.com/office/drawing/2014/main" val="3272823505"/>
                  </a:ext>
                </a:extLst>
              </a:tr>
              <a:tr h="371700"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6-Hama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250,2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92X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10-28</a:t>
                      </a:r>
                    </a:p>
                  </a:txBody>
                  <a:tcPr marL="118169" marR="118169" marT="59084" marB="59084" anchor="ctr"/>
                </a:tc>
                <a:extLst>
                  <a:ext uri="{0D108BD9-81ED-4DB2-BD59-A6C34878D82A}">
                    <a16:rowId xmlns:a16="http://schemas.microsoft.com/office/drawing/2014/main" val="4113321751"/>
                  </a:ext>
                </a:extLst>
              </a:tr>
            </a:tbl>
          </a:graphicData>
        </a:graphic>
      </p:graphicFrame>
      <p:sp>
        <p:nvSpPr>
          <p:cNvPr id="15" name="Ellipse 14">
            <a:extLst>
              <a:ext uri="{FF2B5EF4-FFF2-40B4-BE49-F238E27FC236}">
                <a16:creationId xmlns:a16="http://schemas.microsoft.com/office/drawing/2014/main" id="{EDB71E2E-2C86-421F-9D32-5834BFEEA440}"/>
              </a:ext>
            </a:extLst>
          </p:cNvPr>
          <p:cNvSpPr/>
          <p:nvPr/>
        </p:nvSpPr>
        <p:spPr>
          <a:xfrm>
            <a:off x="6368986" y="2342778"/>
            <a:ext cx="276957" cy="3320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108"/>
          </a:p>
        </p:txBody>
      </p:sp>
      <p:pic>
        <p:nvPicPr>
          <p:cNvPr id="16" name="Graphique 15" descr="Badge 1 avec un remplissage uni">
            <a:extLst>
              <a:ext uri="{FF2B5EF4-FFF2-40B4-BE49-F238E27FC236}">
                <a16:creationId xmlns:a16="http://schemas.microsoft.com/office/drawing/2014/main" id="{AAE9972B-F4D1-4015-9C4A-D1F3B57268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01332" y="2257142"/>
            <a:ext cx="503331" cy="503331"/>
          </a:xfrm>
          <a:prstGeom prst="rect">
            <a:avLst/>
          </a:prstGeom>
        </p:spPr>
      </p:pic>
      <p:sp>
        <p:nvSpPr>
          <p:cNvPr id="21" name="Ellipse 20">
            <a:extLst>
              <a:ext uri="{FF2B5EF4-FFF2-40B4-BE49-F238E27FC236}">
                <a16:creationId xmlns:a16="http://schemas.microsoft.com/office/drawing/2014/main" id="{94D9432C-83CB-4E74-A907-118CB3DB2DF8}"/>
              </a:ext>
            </a:extLst>
          </p:cNvPr>
          <p:cNvSpPr/>
          <p:nvPr/>
        </p:nvSpPr>
        <p:spPr>
          <a:xfrm>
            <a:off x="5970802" y="5109396"/>
            <a:ext cx="261270" cy="2757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108"/>
          </a:p>
        </p:txBody>
      </p:sp>
      <p:pic>
        <p:nvPicPr>
          <p:cNvPr id="22" name="Graphique 21" descr="Badge avec un remplissage uni">
            <a:extLst>
              <a:ext uri="{FF2B5EF4-FFF2-40B4-BE49-F238E27FC236}">
                <a16:creationId xmlns:a16="http://schemas.microsoft.com/office/drawing/2014/main" id="{AB9518FB-9B21-4F00-B1E2-19F1BF712C3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892421" y="5038273"/>
            <a:ext cx="418031" cy="418031"/>
          </a:xfrm>
          <a:prstGeom prst="rect">
            <a:avLst/>
          </a:prstGeom>
        </p:spPr>
      </p:pic>
      <p:sp>
        <p:nvSpPr>
          <p:cNvPr id="23" name="Ellipse 22">
            <a:extLst>
              <a:ext uri="{FF2B5EF4-FFF2-40B4-BE49-F238E27FC236}">
                <a16:creationId xmlns:a16="http://schemas.microsoft.com/office/drawing/2014/main" id="{AD582F78-29EA-4BC3-8D46-72C73D39D5AD}"/>
              </a:ext>
            </a:extLst>
          </p:cNvPr>
          <p:cNvSpPr/>
          <p:nvPr/>
        </p:nvSpPr>
        <p:spPr>
          <a:xfrm>
            <a:off x="5089378" y="5984305"/>
            <a:ext cx="314092" cy="33154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108"/>
          </a:p>
        </p:txBody>
      </p:sp>
      <p:pic>
        <p:nvPicPr>
          <p:cNvPr id="24" name="Graphique 23" descr="Badge 3 avec un remplissage uni">
            <a:extLst>
              <a:ext uri="{FF2B5EF4-FFF2-40B4-BE49-F238E27FC236}">
                <a16:creationId xmlns:a16="http://schemas.microsoft.com/office/drawing/2014/main" id="{B151CBEB-DF37-4EB0-A19B-1C552FDFF1F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028345" y="5893774"/>
            <a:ext cx="502546" cy="502546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D5EB27FD-DB9A-426C-A7F1-AC2B48C46229}"/>
              </a:ext>
            </a:extLst>
          </p:cNvPr>
          <p:cNvSpPr/>
          <p:nvPr/>
        </p:nvSpPr>
        <p:spPr>
          <a:xfrm>
            <a:off x="3048468" y="3185807"/>
            <a:ext cx="353188" cy="37280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108"/>
          </a:p>
        </p:txBody>
      </p:sp>
      <p:pic>
        <p:nvPicPr>
          <p:cNvPr id="26" name="Graphique 25" descr="Badge 4 avec un remplissage uni">
            <a:extLst>
              <a:ext uri="{FF2B5EF4-FFF2-40B4-BE49-F238E27FC236}">
                <a16:creationId xmlns:a16="http://schemas.microsoft.com/office/drawing/2014/main" id="{98394B24-D454-43E1-98BA-71FF9218C31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942512" y="3077497"/>
            <a:ext cx="565100" cy="565100"/>
          </a:xfrm>
          <a:prstGeom prst="rect">
            <a:avLst/>
          </a:prstGeom>
        </p:spPr>
      </p:pic>
      <p:sp>
        <p:nvSpPr>
          <p:cNvPr id="27" name="Ellipse 26">
            <a:extLst>
              <a:ext uri="{FF2B5EF4-FFF2-40B4-BE49-F238E27FC236}">
                <a16:creationId xmlns:a16="http://schemas.microsoft.com/office/drawing/2014/main" id="{F3A59026-39D0-48A8-ADD0-9623926F118A}"/>
              </a:ext>
            </a:extLst>
          </p:cNvPr>
          <p:cNvSpPr/>
          <p:nvPr/>
        </p:nvSpPr>
        <p:spPr>
          <a:xfrm>
            <a:off x="1510067" y="8631113"/>
            <a:ext cx="357000" cy="37683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108"/>
          </a:p>
        </p:txBody>
      </p:sp>
      <p:pic>
        <p:nvPicPr>
          <p:cNvPr id="28" name="Graphique 27" descr="Badge 5 avec un remplissage uni">
            <a:extLst>
              <a:ext uri="{FF2B5EF4-FFF2-40B4-BE49-F238E27FC236}">
                <a16:creationId xmlns:a16="http://schemas.microsoft.com/office/drawing/2014/main" id="{1E7B2C59-8F88-481D-9FA8-B1402196250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396406" y="8533928"/>
            <a:ext cx="571200" cy="571200"/>
          </a:xfrm>
          <a:prstGeom prst="rect">
            <a:avLst/>
          </a:prstGeom>
        </p:spPr>
      </p:pic>
      <p:sp>
        <p:nvSpPr>
          <p:cNvPr id="29" name="Ellipse 28">
            <a:extLst>
              <a:ext uri="{FF2B5EF4-FFF2-40B4-BE49-F238E27FC236}">
                <a16:creationId xmlns:a16="http://schemas.microsoft.com/office/drawing/2014/main" id="{99284456-ED29-4A28-B42C-671F46ABF5D1}"/>
              </a:ext>
            </a:extLst>
          </p:cNvPr>
          <p:cNvSpPr/>
          <p:nvPr/>
        </p:nvSpPr>
        <p:spPr>
          <a:xfrm>
            <a:off x="5065466" y="10536077"/>
            <a:ext cx="314093" cy="3315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108" dirty="0"/>
          </a:p>
        </p:txBody>
      </p:sp>
      <p:pic>
        <p:nvPicPr>
          <p:cNvPr id="30" name="Graphique 29" descr="Badge 6 avec un remplissage uni">
            <a:extLst>
              <a:ext uri="{FF2B5EF4-FFF2-40B4-BE49-F238E27FC236}">
                <a16:creationId xmlns:a16="http://schemas.microsoft.com/office/drawing/2014/main" id="{4A9DCF85-25DD-4555-8A58-89A3CE04764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971790" y="10450575"/>
            <a:ext cx="502547" cy="502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52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que 5" descr="Hélicoptère avec un remplissage uni">
            <a:extLst>
              <a:ext uri="{FF2B5EF4-FFF2-40B4-BE49-F238E27FC236}">
                <a16:creationId xmlns:a16="http://schemas.microsoft.com/office/drawing/2014/main" id="{7FA7AC70-1466-42D2-83E0-B9894CC65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97056" y="9476817"/>
            <a:ext cx="858050" cy="8580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Graphique 6" descr="Hélicoptère avec un remplissage uni">
            <a:extLst>
              <a:ext uri="{FF2B5EF4-FFF2-40B4-BE49-F238E27FC236}">
                <a16:creationId xmlns:a16="http://schemas.microsoft.com/office/drawing/2014/main" id="{C90B264F-0134-49E8-B333-8A98FBA45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50281" y="7842152"/>
            <a:ext cx="625651" cy="625651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que 7" descr="Hélicoptère avec un remplissage uni">
            <a:extLst>
              <a:ext uri="{FF2B5EF4-FFF2-40B4-BE49-F238E27FC236}">
                <a16:creationId xmlns:a16="http://schemas.microsoft.com/office/drawing/2014/main" id="{93DB31F2-EAB2-4AD7-A613-8B99D1780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50281" y="2748778"/>
            <a:ext cx="858050" cy="8580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37F5783-8DAD-4C6F-B24B-7941AB3D3CD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707" r="7809"/>
          <a:stretch/>
        </p:blipFill>
        <p:spPr>
          <a:xfrm>
            <a:off x="369277" y="0"/>
            <a:ext cx="8862646" cy="1279518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E9676B19-0350-4DA5-9DD4-F1F9AE7381E4}"/>
              </a:ext>
            </a:extLst>
          </p:cNvPr>
          <p:cNvSpPr txBox="1"/>
          <p:nvPr/>
        </p:nvSpPr>
        <p:spPr>
          <a:xfrm>
            <a:off x="369276" y="13524"/>
            <a:ext cx="6022308" cy="728661"/>
          </a:xfrm>
          <a:prstGeom prst="rect">
            <a:avLst/>
          </a:prstGeom>
          <a:solidFill>
            <a:schemeClr val="bg1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fr-FR" sz="4135" b="1" dirty="0">
                <a:latin typeface="Courier New" panose="02070309020205020404" pitchFamily="49" charset="0"/>
                <a:cs typeface="Courier New" panose="02070309020205020404" pitchFamily="49" charset="0"/>
              </a:rPr>
              <a:t>3/6–ALEPPO FREEDOM</a:t>
            </a:r>
          </a:p>
        </p:txBody>
      </p:sp>
      <p:pic>
        <p:nvPicPr>
          <p:cNvPr id="9" name="Graphique 8" descr="Hélicoptère avec un remplissage uni">
            <a:extLst>
              <a:ext uri="{FF2B5EF4-FFF2-40B4-BE49-F238E27FC236}">
                <a16:creationId xmlns:a16="http://schemas.microsoft.com/office/drawing/2014/main" id="{802BCEDC-FAE4-432C-A7BA-FE0B9F804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2231" y="2575464"/>
            <a:ext cx="858050" cy="8580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Graphique 11" descr="Hélicoptère avec un remplissage uni">
            <a:extLst>
              <a:ext uri="{FF2B5EF4-FFF2-40B4-BE49-F238E27FC236}">
                <a16:creationId xmlns:a16="http://schemas.microsoft.com/office/drawing/2014/main" id="{4AB9F533-BCD4-4060-9B45-C2A0D77C4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85481" y="8920718"/>
            <a:ext cx="858050" cy="8580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3" name="Graphique 12" descr="Hélicoptère avec un remplissage uni">
            <a:extLst>
              <a:ext uri="{FF2B5EF4-FFF2-40B4-BE49-F238E27FC236}">
                <a16:creationId xmlns:a16="http://schemas.microsoft.com/office/drawing/2014/main" id="{0B2B8E69-0950-4E5F-B009-D9E3013C2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2231" y="7381615"/>
            <a:ext cx="625651" cy="625651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4" name="Tableau 6">
            <a:extLst>
              <a:ext uri="{FF2B5EF4-FFF2-40B4-BE49-F238E27FC236}">
                <a16:creationId xmlns:a16="http://schemas.microsoft.com/office/drawing/2014/main" id="{25C9AC0E-1D78-436C-9A7A-40E389F89E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713775"/>
              </p:ext>
            </p:extLst>
          </p:nvPr>
        </p:nvGraphicFramePr>
        <p:xfrm>
          <a:off x="5263106" y="10406010"/>
          <a:ext cx="3541864" cy="186291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73365">
                  <a:extLst>
                    <a:ext uri="{9D8B030D-6E8A-4147-A177-3AD203B41FA5}">
                      <a16:colId xmlns:a16="http://schemas.microsoft.com/office/drawing/2014/main" val="220713878"/>
                    </a:ext>
                  </a:extLst>
                </a:gridCol>
                <a:gridCol w="777943">
                  <a:extLst>
                    <a:ext uri="{9D8B030D-6E8A-4147-A177-3AD203B41FA5}">
                      <a16:colId xmlns:a16="http://schemas.microsoft.com/office/drawing/2014/main" val="1132506584"/>
                    </a:ext>
                  </a:extLst>
                </a:gridCol>
                <a:gridCol w="984738">
                  <a:extLst>
                    <a:ext uri="{9D8B030D-6E8A-4147-A177-3AD203B41FA5}">
                      <a16:colId xmlns:a16="http://schemas.microsoft.com/office/drawing/2014/main" val="2770439587"/>
                    </a:ext>
                  </a:extLst>
                </a:gridCol>
                <a:gridCol w="705818">
                  <a:extLst>
                    <a:ext uri="{9D8B030D-6E8A-4147-A177-3AD203B41FA5}">
                      <a16:colId xmlns:a16="http://schemas.microsoft.com/office/drawing/2014/main" val="811468189"/>
                    </a:ext>
                  </a:extLst>
                </a:gridCol>
              </a:tblGrid>
              <a:tr h="4765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BASE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TOWER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TCN/BCN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RWY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1776578"/>
                  </a:ext>
                </a:extLst>
              </a:tr>
              <a:tr h="442610"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1-Minakh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250,8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39X/39,25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10-28</a:t>
                      </a:r>
                    </a:p>
                  </a:txBody>
                  <a:tcPr marL="118169" marR="118169" marT="59084" marB="59084" anchor="ctr"/>
                </a:tc>
                <a:extLst>
                  <a:ext uri="{0D108BD9-81ED-4DB2-BD59-A6C34878D82A}">
                    <a16:rowId xmlns:a16="http://schemas.microsoft.com/office/drawing/2014/main" val="1133790197"/>
                  </a:ext>
                </a:extLst>
              </a:tr>
              <a:tr h="432802"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2-Dallas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234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66X/66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-</a:t>
                      </a:r>
                    </a:p>
                  </a:txBody>
                  <a:tcPr marL="118169" marR="118169" marT="59084" marB="59084" anchor="ctr"/>
                </a:tc>
                <a:extLst>
                  <a:ext uri="{0D108BD9-81ED-4DB2-BD59-A6C34878D82A}">
                    <a16:rowId xmlns:a16="http://schemas.microsoft.com/office/drawing/2014/main" val="4074012664"/>
                  </a:ext>
                </a:extLst>
              </a:tr>
              <a:tr h="442610"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3-Taftanaz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251,45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40X/39,9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10-28</a:t>
                      </a:r>
                    </a:p>
                  </a:txBody>
                  <a:tcPr marL="118169" marR="118169" marT="59084" marB="59084" anchor="ctr"/>
                </a:tc>
                <a:extLst>
                  <a:ext uri="{0D108BD9-81ED-4DB2-BD59-A6C34878D82A}">
                    <a16:rowId xmlns:a16="http://schemas.microsoft.com/office/drawing/2014/main" val="1120537735"/>
                  </a:ext>
                </a:extLst>
              </a:tr>
            </a:tbl>
          </a:graphicData>
        </a:graphic>
      </p:graphicFrame>
      <p:sp>
        <p:nvSpPr>
          <p:cNvPr id="17" name="Ellipse 16">
            <a:extLst>
              <a:ext uri="{FF2B5EF4-FFF2-40B4-BE49-F238E27FC236}">
                <a16:creationId xmlns:a16="http://schemas.microsoft.com/office/drawing/2014/main" id="{EAB1BB32-9073-45A1-944C-60B05061BAE5}"/>
              </a:ext>
            </a:extLst>
          </p:cNvPr>
          <p:cNvSpPr/>
          <p:nvPr/>
        </p:nvSpPr>
        <p:spPr>
          <a:xfrm>
            <a:off x="5017934" y="2583798"/>
            <a:ext cx="276957" cy="3320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108"/>
          </a:p>
        </p:txBody>
      </p:sp>
      <p:pic>
        <p:nvPicPr>
          <p:cNvPr id="18" name="Graphique 17" descr="Badge 1 avec un remplissage uni">
            <a:extLst>
              <a:ext uri="{FF2B5EF4-FFF2-40B4-BE49-F238E27FC236}">
                <a16:creationId xmlns:a16="http://schemas.microsoft.com/office/drawing/2014/main" id="{370F567C-ED25-45E4-BFB8-EC8FBDE711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50280" y="2498161"/>
            <a:ext cx="503331" cy="503331"/>
          </a:xfrm>
          <a:prstGeom prst="rect">
            <a:avLst/>
          </a:prstGeom>
        </p:spPr>
      </p:pic>
      <p:sp>
        <p:nvSpPr>
          <p:cNvPr id="19" name="Ellipse 18">
            <a:extLst>
              <a:ext uri="{FF2B5EF4-FFF2-40B4-BE49-F238E27FC236}">
                <a16:creationId xmlns:a16="http://schemas.microsoft.com/office/drawing/2014/main" id="{5ECD0306-6D2A-48AC-A2A9-BECAA372FF75}"/>
              </a:ext>
            </a:extLst>
          </p:cNvPr>
          <p:cNvSpPr/>
          <p:nvPr/>
        </p:nvSpPr>
        <p:spPr>
          <a:xfrm>
            <a:off x="4729301" y="7626050"/>
            <a:ext cx="261270" cy="2757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108"/>
          </a:p>
        </p:txBody>
      </p:sp>
      <p:pic>
        <p:nvPicPr>
          <p:cNvPr id="20" name="Graphique 19" descr="Badge avec un remplissage uni">
            <a:extLst>
              <a:ext uri="{FF2B5EF4-FFF2-40B4-BE49-F238E27FC236}">
                <a16:creationId xmlns:a16="http://schemas.microsoft.com/office/drawing/2014/main" id="{D6527BAD-C074-4499-9359-7082A1FBA4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50921" y="7554927"/>
            <a:ext cx="418031" cy="418031"/>
          </a:xfrm>
          <a:prstGeom prst="rect">
            <a:avLst/>
          </a:prstGeom>
        </p:spPr>
      </p:pic>
      <p:sp>
        <p:nvSpPr>
          <p:cNvPr id="21" name="Ellipse 20">
            <a:extLst>
              <a:ext uri="{FF2B5EF4-FFF2-40B4-BE49-F238E27FC236}">
                <a16:creationId xmlns:a16="http://schemas.microsoft.com/office/drawing/2014/main" id="{7EAE9FCF-B8C6-4674-BC26-90AE995AD517}"/>
              </a:ext>
            </a:extLst>
          </p:cNvPr>
          <p:cNvSpPr/>
          <p:nvPr/>
        </p:nvSpPr>
        <p:spPr>
          <a:xfrm>
            <a:off x="2558089" y="9470279"/>
            <a:ext cx="314092" cy="33154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108"/>
          </a:p>
        </p:txBody>
      </p:sp>
      <p:pic>
        <p:nvPicPr>
          <p:cNvPr id="22" name="Graphique 21" descr="Badge 3 avec un remplissage uni">
            <a:extLst>
              <a:ext uri="{FF2B5EF4-FFF2-40B4-BE49-F238E27FC236}">
                <a16:creationId xmlns:a16="http://schemas.microsoft.com/office/drawing/2014/main" id="{B8B9D961-3A3B-481E-BDB8-B0FFDC8E8E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97056" y="9379748"/>
            <a:ext cx="502546" cy="502546"/>
          </a:xfrm>
          <a:prstGeom prst="rect">
            <a:avLst/>
          </a:prstGeom>
        </p:spPr>
      </p:pic>
      <p:pic>
        <p:nvPicPr>
          <p:cNvPr id="23" name="Graphique 22" descr="Bâtiment avec un remplissage uni">
            <a:extLst>
              <a:ext uri="{FF2B5EF4-FFF2-40B4-BE49-F238E27FC236}">
                <a16:creationId xmlns:a16="http://schemas.microsoft.com/office/drawing/2014/main" id="{8B2664EB-D355-49B8-9131-D469D4ACF5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419981" y="6380766"/>
            <a:ext cx="625651" cy="62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1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que 7" descr="Hélicoptère avec un remplissage uni">
            <a:extLst>
              <a:ext uri="{FF2B5EF4-FFF2-40B4-BE49-F238E27FC236}">
                <a16:creationId xmlns:a16="http://schemas.microsoft.com/office/drawing/2014/main" id="{655BCEF5-C3B6-4A69-A0A6-54848DF3F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81145" y="10171893"/>
            <a:ext cx="1106846" cy="110684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A9BE35B-51C7-4607-B89F-4376EB3F2E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46" r="19933"/>
          <a:stretch/>
        </p:blipFill>
        <p:spPr>
          <a:xfrm>
            <a:off x="369277" y="1"/>
            <a:ext cx="8862646" cy="12803149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9F2CCC79-C03D-4CF1-8801-324FDB8B5394}"/>
              </a:ext>
            </a:extLst>
          </p:cNvPr>
          <p:cNvSpPr txBox="1"/>
          <p:nvPr/>
        </p:nvSpPr>
        <p:spPr>
          <a:xfrm>
            <a:off x="369276" y="13524"/>
            <a:ext cx="6022308" cy="728661"/>
          </a:xfrm>
          <a:prstGeom prst="rect">
            <a:avLst/>
          </a:prstGeom>
          <a:solidFill>
            <a:schemeClr val="bg1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fr-FR" sz="4135" b="1" dirty="0">
                <a:latin typeface="Courier New" panose="02070309020205020404" pitchFamily="49" charset="0"/>
                <a:cs typeface="Courier New" panose="02070309020205020404" pitchFamily="49" charset="0"/>
              </a:rPr>
              <a:t>4/6–ALEPPO FREEDOM</a:t>
            </a:r>
          </a:p>
        </p:txBody>
      </p:sp>
      <p:pic>
        <p:nvPicPr>
          <p:cNvPr id="5" name="Graphique 4" descr="Hélicoptère avec un remplissage uni">
            <a:extLst>
              <a:ext uri="{FF2B5EF4-FFF2-40B4-BE49-F238E27FC236}">
                <a16:creationId xmlns:a16="http://schemas.microsoft.com/office/drawing/2014/main" id="{5FB577B4-1D61-430B-A65B-98DDA31B1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5724" y="8647483"/>
            <a:ext cx="1320255" cy="132025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4EF81C39-7F66-4C38-8CCA-92CB19E6DC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447660"/>
              </p:ext>
            </p:extLst>
          </p:nvPr>
        </p:nvGraphicFramePr>
        <p:xfrm>
          <a:off x="1205851" y="9967738"/>
          <a:ext cx="2872604" cy="90934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865032">
                  <a:extLst>
                    <a:ext uri="{9D8B030D-6E8A-4147-A177-3AD203B41FA5}">
                      <a16:colId xmlns:a16="http://schemas.microsoft.com/office/drawing/2014/main" val="220713878"/>
                    </a:ext>
                  </a:extLst>
                </a:gridCol>
                <a:gridCol w="849872">
                  <a:extLst>
                    <a:ext uri="{9D8B030D-6E8A-4147-A177-3AD203B41FA5}">
                      <a16:colId xmlns:a16="http://schemas.microsoft.com/office/drawing/2014/main" val="1132506584"/>
                    </a:ext>
                  </a:extLst>
                </a:gridCol>
                <a:gridCol w="1157700">
                  <a:extLst>
                    <a:ext uri="{9D8B030D-6E8A-4147-A177-3AD203B41FA5}">
                      <a16:colId xmlns:a16="http://schemas.microsoft.com/office/drawing/2014/main" val="2770439587"/>
                    </a:ext>
                  </a:extLst>
                </a:gridCol>
              </a:tblGrid>
              <a:tr h="4765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BASE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TOWER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TCN/BCN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1776578"/>
                  </a:ext>
                </a:extLst>
              </a:tr>
              <a:tr h="432802"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2-Dallas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234Mhz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66X/66Mhz</a:t>
                      </a:r>
                    </a:p>
                  </a:txBody>
                  <a:tcPr marL="118169" marR="118169" marT="59084" marB="59084" anchor="ctr"/>
                </a:tc>
                <a:extLst>
                  <a:ext uri="{0D108BD9-81ED-4DB2-BD59-A6C34878D82A}">
                    <a16:rowId xmlns:a16="http://schemas.microsoft.com/office/drawing/2014/main" val="4074012664"/>
                  </a:ext>
                </a:extLst>
              </a:tr>
            </a:tbl>
          </a:graphicData>
        </a:graphic>
      </p:graphicFrame>
      <p:pic>
        <p:nvPicPr>
          <p:cNvPr id="3" name="Graphique 2" descr="Bâtiment avec un remplissage uni">
            <a:extLst>
              <a:ext uri="{FF2B5EF4-FFF2-40B4-BE49-F238E27FC236}">
                <a16:creationId xmlns:a16="http://schemas.microsoft.com/office/drawing/2014/main" id="{5122EA8D-CDB4-44F2-839B-40C5E46D16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68392" y="5085947"/>
            <a:ext cx="755709" cy="755709"/>
          </a:xfrm>
          <a:prstGeom prst="rect">
            <a:avLst/>
          </a:prstGeom>
        </p:spPr>
      </p:pic>
      <p:graphicFrame>
        <p:nvGraphicFramePr>
          <p:cNvPr id="9" name="Tableau 6">
            <a:extLst>
              <a:ext uri="{FF2B5EF4-FFF2-40B4-BE49-F238E27FC236}">
                <a16:creationId xmlns:a16="http://schemas.microsoft.com/office/drawing/2014/main" id="{2670F3CA-685C-46DC-81F1-A4E9F87A9D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689966"/>
              </p:ext>
            </p:extLst>
          </p:nvPr>
        </p:nvGraphicFramePr>
        <p:xfrm>
          <a:off x="3673100" y="3924969"/>
          <a:ext cx="2061619" cy="102142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951366">
                  <a:extLst>
                    <a:ext uri="{9D8B030D-6E8A-4147-A177-3AD203B41FA5}">
                      <a16:colId xmlns:a16="http://schemas.microsoft.com/office/drawing/2014/main" val="220713878"/>
                    </a:ext>
                  </a:extLst>
                </a:gridCol>
                <a:gridCol w="1110253">
                  <a:extLst>
                    <a:ext uri="{9D8B030D-6E8A-4147-A177-3AD203B41FA5}">
                      <a16:colId xmlns:a16="http://schemas.microsoft.com/office/drawing/2014/main" val="2770439587"/>
                    </a:ext>
                  </a:extLst>
                </a:gridCol>
              </a:tblGrid>
              <a:tr h="4765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BASE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TCN/BCN</a:t>
                      </a:r>
                    </a:p>
                  </a:txBody>
                  <a:tcPr marL="118169" marR="118169" marT="59084" marB="59084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1776578"/>
                  </a:ext>
                </a:extLst>
              </a:tr>
              <a:tr h="432802">
                <a:tc>
                  <a:txBody>
                    <a:bodyPr/>
                    <a:lstStyle/>
                    <a:p>
                      <a:pPr algn="l"/>
                      <a:r>
                        <a:rPr lang="fr-FR" sz="1400" dirty="0"/>
                        <a:t>Control post</a:t>
                      </a:r>
                    </a:p>
                  </a:txBody>
                  <a:tcPr marL="118169" marR="118169" marT="59084" marB="590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88X/88Mhz</a:t>
                      </a:r>
                    </a:p>
                  </a:txBody>
                  <a:tcPr marL="118169" marR="118169" marT="59084" marB="59084" anchor="ctr"/>
                </a:tc>
                <a:extLst>
                  <a:ext uri="{0D108BD9-81ED-4DB2-BD59-A6C34878D82A}">
                    <a16:rowId xmlns:a16="http://schemas.microsoft.com/office/drawing/2014/main" val="4074012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7221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788B4BB-EC09-4827-A359-DEFE3DE400E5}"/>
              </a:ext>
            </a:extLst>
          </p:cNvPr>
          <p:cNvSpPr/>
          <p:nvPr/>
        </p:nvSpPr>
        <p:spPr>
          <a:xfrm>
            <a:off x="0" y="0"/>
            <a:ext cx="9601200" cy="12801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108"/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F0DBACE5-88C6-47F5-81AC-FF973E18F1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7613" y="5151400"/>
            <a:ext cx="4464025" cy="2890625"/>
          </a:xfr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DFEB4F-3D47-4AEA-9BEC-390530FC01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62"/>
          <a:stretch/>
        </p:blipFill>
        <p:spPr>
          <a:xfrm>
            <a:off x="497613" y="9169884"/>
            <a:ext cx="4590532" cy="282816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484F759F-6A8A-4BCA-BA1F-B8E2584B1BC9}"/>
              </a:ext>
            </a:extLst>
          </p:cNvPr>
          <p:cNvSpPr txBox="1"/>
          <p:nvPr/>
        </p:nvSpPr>
        <p:spPr>
          <a:xfrm>
            <a:off x="369276" y="13524"/>
            <a:ext cx="6022308" cy="728661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fr-FR" sz="4135" b="1" dirty="0">
                <a:latin typeface="Courier New" panose="02070309020205020404" pitchFamily="49" charset="0"/>
                <a:cs typeface="Courier New" panose="02070309020205020404" pitchFamily="49" charset="0"/>
              </a:rPr>
              <a:t>5/6–ALEPPO FREEDOM</a:t>
            </a:r>
          </a:p>
        </p:txBody>
      </p:sp>
      <p:graphicFrame>
        <p:nvGraphicFramePr>
          <p:cNvPr id="11" name="Tableau 11">
            <a:extLst>
              <a:ext uri="{FF2B5EF4-FFF2-40B4-BE49-F238E27FC236}">
                <a16:creationId xmlns:a16="http://schemas.microsoft.com/office/drawing/2014/main" id="{2F0BD212-8AAD-45C3-A58E-EE4660DE4B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889908"/>
              </p:ext>
            </p:extLst>
          </p:nvPr>
        </p:nvGraphicFramePr>
        <p:xfrm>
          <a:off x="5158002" y="1997865"/>
          <a:ext cx="4221575" cy="1491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5594">
                  <a:extLst>
                    <a:ext uri="{9D8B030D-6E8A-4147-A177-3AD203B41FA5}">
                      <a16:colId xmlns:a16="http://schemas.microsoft.com/office/drawing/2014/main" val="3528419887"/>
                    </a:ext>
                  </a:extLst>
                </a:gridCol>
                <a:gridCol w="1595981">
                  <a:extLst>
                    <a:ext uri="{9D8B030D-6E8A-4147-A177-3AD203B41FA5}">
                      <a16:colId xmlns:a16="http://schemas.microsoft.com/office/drawing/2014/main" val="765164146"/>
                    </a:ext>
                  </a:extLst>
                </a:gridCol>
              </a:tblGrid>
              <a:tr h="549734">
                <a:tc>
                  <a:txBody>
                    <a:bodyPr/>
                    <a:lstStyle/>
                    <a:p>
                      <a:pPr algn="l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1x Jeep 12,7mm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493368"/>
                  </a:ext>
                </a:extLst>
              </a:tr>
              <a:tr h="315189">
                <a:tc>
                  <a:txBody>
                    <a:bodyPr/>
                    <a:lstStyle/>
                    <a:p>
                      <a:pPr algn="l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3x </a:t>
                      </a:r>
                      <a:r>
                        <a:rPr lang="fr-FR" sz="1800" dirty="0" err="1">
                          <a:solidFill>
                            <a:schemeClr val="tx1"/>
                          </a:solidFill>
                        </a:rPr>
                        <a:t>Infantries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MAR 1nm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439577"/>
                  </a:ext>
                </a:extLst>
              </a:tr>
              <a:tr h="549734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Light </a:t>
                      </a:r>
                      <a:r>
                        <a:rPr lang="fr-FR" sz="1800" b="1" dirty="0" err="1">
                          <a:solidFill>
                            <a:schemeClr val="bg2"/>
                          </a:solidFill>
                        </a:rPr>
                        <a:t>Helo</a:t>
                      </a:r>
                      <a:endParaRPr lang="fr-FR" sz="1800" b="1" dirty="0">
                        <a:solidFill>
                          <a:schemeClr val="bg2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235398"/>
                  </a:ext>
                </a:extLst>
              </a:tr>
            </a:tbl>
          </a:graphicData>
        </a:graphic>
      </p:graphicFrame>
      <p:pic>
        <p:nvPicPr>
          <p:cNvPr id="12" name="Image 11">
            <a:extLst>
              <a:ext uri="{FF2B5EF4-FFF2-40B4-BE49-F238E27FC236}">
                <a16:creationId xmlns:a16="http://schemas.microsoft.com/office/drawing/2014/main" id="{B0834035-432B-4694-89AC-A3DCC1AE12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19" t="13142" r="7792"/>
          <a:stretch/>
        </p:blipFill>
        <p:spPr>
          <a:xfrm>
            <a:off x="497613" y="1463416"/>
            <a:ext cx="4532052" cy="2591335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32706868-1658-4058-9823-73C0BE3AE222}"/>
              </a:ext>
            </a:extLst>
          </p:cNvPr>
          <p:cNvSpPr txBox="1"/>
          <p:nvPr/>
        </p:nvSpPr>
        <p:spPr>
          <a:xfrm>
            <a:off x="369276" y="8692595"/>
            <a:ext cx="3240439" cy="52322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fr-FR" sz="2800" b="1" dirty="0"/>
              <a:t>3-Marshalling Squad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20174BF-1B39-4EE9-B511-FB776344DF8E}"/>
              </a:ext>
            </a:extLst>
          </p:cNvPr>
          <p:cNvSpPr txBox="1"/>
          <p:nvPr/>
        </p:nvSpPr>
        <p:spPr>
          <a:xfrm>
            <a:off x="369277" y="4705320"/>
            <a:ext cx="2245295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fr-FR" sz="2800" b="1" dirty="0"/>
              <a:t>2-Patrol Team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C9A73AF-D908-46A9-AD8B-A3AB6B3B4345}"/>
              </a:ext>
            </a:extLst>
          </p:cNvPr>
          <p:cNvSpPr txBox="1"/>
          <p:nvPr/>
        </p:nvSpPr>
        <p:spPr>
          <a:xfrm>
            <a:off x="369276" y="1032789"/>
            <a:ext cx="2269019" cy="52322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fr-FR" sz="2800" b="1" dirty="0"/>
              <a:t>1-Recon Team</a:t>
            </a:r>
          </a:p>
        </p:txBody>
      </p:sp>
      <p:graphicFrame>
        <p:nvGraphicFramePr>
          <p:cNvPr id="16" name="Tableau 11">
            <a:extLst>
              <a:ext uri="{FF2B5EF4-FFF2-40B4-BE49-F238E27FC236}">
                <a16:creationId xmlns:a16="http://schemas.microsoft.com/office/drawing/2014/main" id="{75D134B8-35B1-423B-8567-E3711AD8BD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608738"/>
              </p:ext>
            </p:extLst>
          </p:nvPr>
        </p:nvGraphicFramePr>
        <p:xfrm>
          <a:off x="5175209" y="5473220"/>
          <a:ext cx="4204368" cy="2104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1348">
                  <a:extLst>
                    <a:ext uri="{9D8B030D-6E8A-4147-A177-3AD203B41FA5}">
                      <a16:colId xmlns:a16="http://schemas.microsoft.com/office/drawing/2014/main" val="3528419887"/>
                    </a:ext>
                  </a:extLst>
                </a:gridCol>
                <a:gridCol w="1483020">
                  <a:extLst>
                    <a:ext uri="{9D8B030D-6E8A-4147-A177-3AD203B41FA5}">
                      <a16:colId xmlns:a16="http://schemas.microsoft.com/office/drawing/2014/main" val="765164146"/>
                    </a:ext>
                  </a:extLst>
                </a:gridCol>
              </a:tblGrid>
              <a:tr h="428003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1x Man Pad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5nm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841345"/>
                  </a:ext>
                </a:extLst>
              </a:tr>
              <a:tr h="428003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1x VBL 12,7mm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493368"/>
                  </a:ext>
                </a:extLst>
              </a:tr>
              <a:tr h="428003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3x </a:t>
                      </a:r>
                      <a:r>
                        <a:rPr lang="fr-FR" sz="1800" dirty="0" err="1">
                          <a:solidFill>
                            <a:schemeClr val="tx1"/>
                          </a:solidFill>
                        </a:rPr>
                        <a:t>Infantries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MAR 1nm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439577"/>
                  </a:ext>
                </a:extLst>
              </a:tr>
              <a:tr h="360861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1x Truck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696297"/>
                  </a:ext>
                </a:extLst>
              </a:tr>
              <a:tr h="428003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Attack </a:t>
                      </a:r>
                      <a:r>
                        <a:rPr lang="fr-FR" sz="1800" b="1" dirty="0" err="1">
                          <a:solidFill>
                            <a:schemeClr val="bg2"/>
                          </a:solidFill>
                        </a:rPr>
                        <a:t>Helo</a:t>
                      </a:r>
                      <a:endParaRPr lang="fr-FR" sz="1800" b="1" dirty="0">
                        <a:solidFill>
                          <a:schemeClr val="bg2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MAR 5nm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60692"/>
                  </a:ext>
                </a:extLst>
              </a:tr>
            </a:tbl>
          </a:graphicData>
        </a:graphic>
      </p:graphicFrame>
      <p:graphicFrame>
        <p:nvGraphicFramePr>
          <p:cNvPr id="18" name="Tableau 11">
            <a:extLst>
              <a:ext uri="{FF2B5EF4-FFF2-40B4-BE49-F238E27FC236}">
                <a16:creationId xmlns:a16="http://schemas.microsoft.com/office/drawing/2014/main" id="{67C26AF1-9871-4A44-931A-8317FAB7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015715"/>
              </p:ext>
            </p:extLst>
          </p:nvPr>
        </p:nvGraphicFramePr>
        <p:xfrm>
          <a:off x="5216482" y="9310168"/>
          <a:ext cx="4163095" cy="2837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4634">
                  <a:extLst>
                    <a:ext uri="{9D8B030D-6E8A-4147-A177-3AD203B41FA5}">
                      <a16:colId xmlns:a16="http://schemas.microsoft.com/office/drawing/2014/main" val="3528419887"/>
                    </a:ext>
                  </a:extLst>
                </a:gridCol>
                <a:gridCol w="1468461">
                  <a:extLst>
                    <a:ext uri="{9D8B030D-6E8A-4147-A177-3AD203B41FA5}">
                      <a16:colId xmlns:a16="http://schemas.microsoft.com/office/drawing/2014/main" val="765164146"/>
                    </a:ext>
                  </a:extLst>
                </a:gridCol>
              </a:tblGrid>
              <a:tr h="446285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1x Man Pad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5nm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841345"/>
                  </a:ext>
                </a:extLst>
              </a:tr>
              <a:tr h="44628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1x ZSU-23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858270"/>
                  </a:ext>
                </a:extLst>
              </a:tr>
              <a:tr h="446285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1x IFV 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1286693"/>
                  </a:ext>
                </a:extLst>
              </a:tr>
              <a:tr h="446285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5x </a:t>
                      </a:r>
                      <a:r>
                        <a:rPr lang="fr-FR" sz="1800" dirty="0" err="1">
                          <a:solidFill>
                            <a:schemeClr val="tx1"/>
                          </a:solidFill>
                        </a:rPr>
                        <a:t>Infantries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MAR 1nm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439577"/>
                  </a:ext>
                </a:extLst>
              </a:tr>
              <a:tr h="383379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2x Trucks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696297"/>
                  </a:ext>
                </a:extLst>
              </a:tr>
              <a:tr h="659650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Attack </a:t>
                      </a:r>
                      <a:r>
                        <a:rPr lang="fr-FR" sz="1800" b="1" dirty="0" err="1">
                          <a:solidFill>
                            <a:schemeClr val="bg2"/>
                          </a:solidFill>
                        </a:rPr>
                        <a:t>Helo</a:t>
                      </a:r>
                      <a:endParaRPr lang="fr-FR" sz="1800" b="1" dirty="0">
                        <a:solidFill>
                          <a:schemeClr val="bg2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MAR 5nm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60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951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45E3A4-F14C-4310-9CF7-62C4A5B4EE9D}"/>
              </a:ext>
            </a:extLst>
          </p:cNvPr>
          <p:cNvSpPr/>
          <p:nvPr/>
        </p:nvSpPr>
        <p:spPr>
          <a:xfrm>
            <a:off x="0" y="0"/>
            <a:ext cx="9601200" cy="12801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108"/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5A826A20-77EC-49A1-86C8-493558C7D0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007" r="12673"/>
          <a:stretch/>
        </p:blipFill>
        <p:spPr>
          <a:xfrm>
            <a:off x="437153" y="5225647"/>
            <a:ext cx="3923198" cy="3187196"/>
          </a:xfr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1152A1A-8750-4BD8-B116-5FE405CED2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20476" b="7646"/>
          <a:stretch/>
        </p:blipFill>
        <p:spPr>
          <a:xfrm>
            <a:off x="437154" y="9133701"/>
            <a:ext cx="4363447" cy="338429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9C5627A-CF47-46DB-BA42-B180A81D20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134"/>
          <a:stretch/>
        </p:blipFill>
        <p:spPr>
          <a:xfrm>
            <a:off x="437154" y="1510080"/>
            <a:ext cx="4086805" cy="2797169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8FC6FE3A-AC94-40BD-8AC0-3227142CA877}"/>
              </a:ext>
            </a:extLst>
          </p:cNvPr>
          <p:cNvSpPr txBox="1"/>
          <p:nvPr/>
        </p:nvSpPr>
        <p:spPr>
          <a:xfrm>
            <a:off x="369277" y="13524"/>
            <a:ext cx="6022308" cy="72866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fr-FR" sz="4135" b="1" dirty="0">
                <a:latin typeface="Courier New" panose="02070309020205020404" pitchFamily="49" charset="0"/>
                <a:cs typeface="Courier New" panose="02070309020205020404" pitchFamily="49" charset="0"/>
              </a:rPr>
              <a:t>6/6–ALEPPO FREEDOM</a:t>
            </a:r>
          </a:p>
        </p:txBody>
      </p:sp>
      <p:graphicFrame>
        <p:nvGraphicFramePr>
          <p:cNvPr id="16" name="Tableau 11">
            <a:extLst>
              <a:ext uri="{FF2B5EF4-FFF2-40B4-BE49-F238E27FC236}">
                <a16:creationId xmlns:a16="http://schemas.microsoft.com/office/drawing/2014/main" id="{8FD4FE73-556A-4A14-8E06-8D9D41957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127188"/>
              </p:ext>
            </p:extLst>
          </p:nvPr>
        </p:nvGraphicFramePr>
        <p:xfrm>
          <a:off x="4919634" y="1233093"/>
          <a:ext cx="4494200" cy="3351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0105">
                  <a:extLst>
                    <a:ext uri="{9D8B030D-6E8A-4147-A177-3AD203B41FA5}">
                      <a16:colId xmlns:a16="http://schemas.microsoft.com/office/drawing/2014/main" val="3528419887"/>
                    </a:ext>
                  </a:extLst>
                </a:gridCol>
                <a:gridCol w="1424095">
                  <a:extLst>
                    <a:ext uri="{9D8B030D-6E8A-4147-A177-3AD203B41FA5}">
                      <a16:colId xmlns:a16="http://schemas.microsoft.com/office/drawing/2014/main" val="765164146"/>
                    </a:ext>
                  </a:extLst>
                </a:gridCol>
              </a:tblGrid>
              <a:tr h="493109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1x Man Pad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5nm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841345"/>
                  </a:ext>
                </a:extLst>
              </a:tr>
              <a:tr h="493109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2x ZSU-23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858270"/>
                  </a:ext>
                </a:extLst>
              </a:tr>
              <a:tr h="493109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1x MBT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597906"/>
                  </a:ext>
                </a:extLst>
              </a:tr>
              <a:tr h="493109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1x IFV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670513"/>
                  </a:ext>
                </a:extLst>
              </a:tr>
              <a:tr h="493109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8x </a:t>
                      </a:r>
                      <a:r>
                        <a:rPr lang="fr-FR" sz="1800" dirty="0" err="1">
                          <a:solidFill>
                            <a:schemeClr val="tx1"/>
                          </a:solidFill>
                        </a:rPr>
                        <a:t>Infantries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MAR 1nm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439577"/>
                  </a:ext>
                </a:extLst>
              </a:tr>
              <a:tr h="282724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2x Trucks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696297"/>
                  </a:ext>
                </a:extLst>
              </a:tr>
              <a:tr h="493109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2x Attack </a:t>
                      </a:r>
                      <a:r>
                        <a:rPr lang="fr-FR" sz="1800" b="1" dirty="0" err="1">
                          <a:solidFill>
                            <a:schemeClr val="bg2"/>
                          </a:solidFill>
                        </a:rPr>
                        <a:t>Helo</a:t>
                      </a:r>
                      <a:endParaRPr lang="fr-FR" sz="1800" b="1" dirty="0">
                        <a:solidFill>
                          <a:schemeClr val="bg2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MAR 5nm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60692"/>
                  </a:ext>
                </a:extLst>
              </a:tr>
            </a:tbl>
          </a:graphicData>
        </a:graphic>
      </p:graphicFrame>
      <p:sp>
        <p:nvSpPr>
          <p:cNvPr id="20" name="ZoneTexte 19">
            <a:extLst>
              <a:ext uri="{FF2B5EF4-FFF2-40B4-BE49-F238E27FC236}">
                <a16:creationId xmlns:a16="http://schemas.microsoft.com/office/drawing/2014/main" id="{D72E84F8-7AB8-450B-8DF1-E50E292B360A}"/>
              </a:ext>
            </a:extLst>
          </p:cNvPr>
          <p:cNvSpPr txBox="1"/>
          <p:nvPr/>
        </p:nvSpPr>
        <p:spPr>
          <a:xfrm>
            <a:off x="369276" y="1032789"/>
            <a:ext cx="3565591" cy="52322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fr-FR" sz="2800" b="1" dirty="0"/>
              <a:t>4- Light </a:t>
            </a:r>
            <a:r>
              <a:rPr lang="fr-FR" sz="2800" b="1" dirty="0" err="1"/>
              <a:t>Fighting</a:t>
            </a:r>
            <a:r>
              <a:rPr lang="fr-FR" sz="2800" b="1" dirty="0"/>
              <a:t> Group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951BF79-F0CE-47FB-9141-37256E147403}"/>
              </a:ext>
            </a:extLst>
          </p:cNvPr>
          <p:cNvSpPr txBox="1"/>
          <p:nvPr/>
        </p:nvSpPr>
        <p:spPr>
          <a:xfrm>
            <a:off x="369278" y="4748357"/>
            <a:ext cx="3681905" cy="52322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fr-FR" sz="2800" b="1" dirty="0"/>
              <a:t>5-Heavy </a:t>
            </a:r>
            <a:r>
              <a:rPr lang="fr-FR" sz="2800" b="1" dirty="0" err="1"/>
              <a:t>Fighting</a:t>
            </a:r>
            <a:r>
              <a:rPr lang="fr-FR" sz="2800" b="1" dirty="0"/>
              <a:t> Group</a:t>
            </a:r>
          </a:p>
        </p:txBody>
      </p:sp>
      <p:graphicFrame>
        <p:nvGraphicFramePr>
          <p:cNvPr id="23" name="Tableau 11">
            <a:extLst>
              <a:ext uri="{FF2B5EF4-FFF2-40B4-BE49-F238E27FC236}">
                <a16:creationId xmlns:a16="http://schemas.microsoft.com/office/drawing/2014/main" id="{54C58C04-705D-4DAD-87D0-5175A8E634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07199"/>
              </p:ext>
            </p:extLst>
          </p:nvPr>
        </p:nvGraphicFramePr>
        <p:xfrm>
          <a:off x="4919634" y="5043589"/>
          <a:ext cx="4494200" cy="3432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0105">
                  <a:extLst>
                    <a:ext uri="{9D8B030D-6E8A-4147-A177-3AD203B41FA5}">
                      <a16:colId xmlns:a16="http://schemas.microsoft.com/office/drawing/2014/main" val="3528419887"/>
                    </a:ext>
                  </a:extLst>
                </a:gridCol>
                <a:gridCol w="1424095">
                  <a:extLst>
                    <a:ext uri="{9D8B030D-6E8A-4147-A177-3AD203B41FA5}">
                      <a16:colId xmlns:a16="http://schemas.microsoft.com/office/drawing/2014/main" val="765164146"/>
                    </a:ext>
                  </a:extLst>
                </a:gridCol>
              </a:tblGrid>
              <a:tr h="443539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1x </a:t>
                      </a:r>
                      <a:r>
                        <a:rPr lang="fr-FR" sz="1800" b="1" dirty="0" err="1">
                          <a:solidFill>
                            <a:schemeClr val="tx1"/>
                          </a:solidFill>
                        </a:rPr>
                        <a:t>Strela</a:t>
                      </a:r>
                      <a:endParaRPr lang="fr-F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6nm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841345"/>
                  </a:ext>
                </a:extLst>
              </a:tr>
              <a:tr h="443539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1x ZSU-57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858270"/>
                  </a:ext>
                </a:extLst>
              </a:tr>
              <a:tr h="443539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2x MBT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597906"/>
                  </a:ext>
                </a:extLst>
              </a:tr>
              <a:tr h="443539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1x IFV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670513"/>
                  </a:ext>
                </a:extLst>
              </a:tr>
              <a:tr h="443539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12x </a:t>
                      </a:r>
                      <a:r>
                        <a:rPr lang="fr-FR" sz="1800" dirty="0" err="1">
                          <a:solidFill>
                            <a:schemeClr val="tx1"/>
                          </a:solidFill>
                        </a:rPr>
                        <a:t>Infantries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MAR 1nm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439577"/>
                  </a:ext>
                </a:extLst>
              </a:tr>
              <a:tr h="357511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2x Trucks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696297"/>
                  </a:ext>
                </a:extLst>
              </a:tr>
              <a:tr h="822013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2x Attack </a:t>
                      </a:r>
                      <a:r>
                        <a:rPr lang="fr-FR" sz="1800" b="1" dirty="0" err="1">
                          <a:solidFill>
                            <a:schemeClr val="bg2"/>
                          </a:solidFill>
                        </a:rPr>
                        <a:t>Helo</a:t>
                      </a:r>
                      <a:endParaRPr lang="fr-FR" sz="1800" b="1" dirty="0">
                        <a:solidFill>
                          <a:schemeClr val="bg2"/>
                        </a:solidFill>
                      </a:endParaRPr>
                    </a:p>
                    <a:p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1x </a:t>
                      </a:r>
                      <a:r>
                        <a:rPr lang="fr-FR" sz="1800" b="1" dirty="0" err="1">
                          <a:solidFill>
                            <a:schemeClr val="bg2"/>
                          </a:solidFill>
                        </a:rPr>
                        <a:t>Recon</a:t>
                      </a:r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 Aircraft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MAR 6nm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60692"/>
                  </a:ext>
                </a:extLst>
              </a:tr>
            </a:tbl>
          </a:graphicData>
        </a:graphic>
      </p:graphicFrame>
      <p:sp>
        <p:nvSpPr>
          <p:cNvPr id="25" name="ZoneTexte 24">
            <a:extLst>
              <a:ext uri="{FF2B5EF4-FFF2-40B4-BE49-F238E27FC236}">
                <a16:creationId xmlns:a16="http://schemas.microsoft.com/office/drawing/2014/main" id="{7F8FF6C4-2784-483F-AC90-FA2EBC8ED86A}"/>
              </a:ext>
            </a:extLst>
          </p:cNvPr>
          <p:cNvSpPr txBox="1"/>
          <p:nvPr/>
        </p:nvSpPr>
        <p:spPr>
          <a:xfrm>
            <a:off x="369276" y="8692595"/>
            <a:ext cx="2996205" cy="5232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800" b="1" dirty="0"/>
              <a:t>6- Combat Division</a:t>
            </a:r>
          </a:p>
        </p:txBody>
      </p:sp>
      <p:graphicFrame>
        <p:nvGraphicFramePr>
          <p:cNvPr id="26" name="Tableau 11">
            <a:extLst>
              <a:ext uri="{FF2B5EF4-FFF2-40B4-BE49-F238E27FC236}">
                <a16:creationId xmlns:a16="http://schemas.microsoft.com/office/drawing/2014/main" id="{2BFD255D-0CE9-428F-ADEA-F06A47BCD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397871"/>
              </p:ext>
            </p:extLst>
          </p:nvPr>
        </p:nvGraphicFramePr>
        <p:xfrm>
          <a:off x="4953800" y="8947092"/>
          <a:ext cx="4494200" cy="3757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739">
                  <a:extLst>
                    <a:ext uri="{9D8B030D-6E8A-4147-A177-3AD203B41FA5}">
                      <a16:colId xmlns:a16="http://schemas.microsoft.com/office/drawing/2014/main" val="3528419887"/>
                    </a:ext>
                  </a:extLst>
                </a:gridCol>
                <a:gridCol w="1432461">
                  <a:extLst>
                    <a:ext uri="{9D8B030D-6E8A-4147-A177-3AD203B41FA5}">
                      <a16:colId xmlns:a16="http://schemas.microsoft.com/office/drawing/2014/main" val="765164146"/>
                    </a:ext>
                  </a:extLst>
                </a:gridCol>
              </a:tblGrid>
              <a:tr h="476004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1x SR-SAM (SA-8)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14nm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841345"/>
                  </a:ext>
                </a:extLst>
              </a:tr>
              <a:tr h="476004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2x SHORAD (SA-19, SA-9)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7nm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539963"/>
                  </a:ext>
                </a:extLst>
              </a:tr>
              <a:tr h="476004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1x AAA (57, 23-A, SA-19)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858270"/>
                  </a:ext>
                </a:extLst>
              </a:tr>
              <a:tr h="420550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4x MBT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597906"/>
                  </a:ext>
                </a:extLst>
              </a:tr>
              <a:tr h="420550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3x IFV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tx1"/>
                          </a:solidFill>
                        </a:rPr>
                        <a:t>MAR 3nm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670513"/>
                  </a:ext>
                </a:extLst>
              </a:tr>
              <a:tr h="420550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4x </a:t>
                      </a:r>
                      <a:r>
                        <a:rPr lang="fr-FR" sz="1800" dirty="0" err="1">
                          <a:solidFill>
                            <a:schemeClr val="tx1"/>
                          </a:solidFill>
                        </a:rPr>
                        <a:t>Infantries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MAR 1nm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439577"/>
                  </a:ext>
                </a:extLst>
              </a:tr>
              <a:tr h="305252">
                <a:tc>
                  <a:txBody>
                    <a:bodyPr/>
                    <a:lstStyle/>
                    <a:p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5x Trucks</a:t>
                      </a: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696297"/>
                  </a:ext>
                </a:extLst>
              </a:tr>
              <a:tr h="675361">
                <a:tc>
                  <a:txBody>
                    <a:bodyPr/>
                    <a:lstStyle/>
                    <a:p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2x Attack </a:t>
                      </a:r>
                      <a:r>
                        <a:rPr lang="fr-FR" sz="1800" b="1" dirty="0" err="1">
                          <a:solidFill>
                            <a:schemeClr val="bg2"/>
                          </a:solidFill>
                        </a:rPr>
                        <a:t>Helo</a:t>
                      </a:r>
                      <a:endParaRPr lang="fr-FR" sz="1800" b="1" dirty="0">
                        <a:solidFill>
                          <a:schemeClr val="bg2"/>
                        </a:solidFill>
                      </a:endParaRPr>
                    </a:p>
                    <a:p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1x Support </a:t>
                      </a:r>
                      <a:r>
                        <a:rPr lang="fr-FR" sz="1800" b="1" dirty="0" err="1">
                          <a:solidFill>
                            <a:schemeClr val="bg2"/>
                          </a:solidFill>
                        </a:rPr>
                        <a:t>aircraft</a:t>
                      </a:r>
                      <a:endParaRPr lang="fr-FR" sz="1800" b="1" dirty="0">
                        <a:solidFill>
                          <a:schemeClr val="bg2"/>
                        </a:solidFill>
                      </a:endParaRPr>
                    </a:p>
                  </a:txBody>
                  <a:tcPr marL="118169" marR="118169" marT="59084" marB="5908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solidFill>
                            <a:schemeClr val="bg2"/>
                          </a:solidFill>
                        </a:rPr>
                        <a:t>MAR 14nm</a:t>
                      </a:r>
                    </a:p>
                  </a:txBody>
                  <a:tcPr marL="118169" marR="118169" marT="59084" marB="5908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60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15092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500</TotalTime>
  <Words>286</Words>
  <Application>Microsoft Office PowerPoint</Application>
  <PresentationFormat>A3 (297 x 420 mm)</PresentationFormat>
  <Paragraphs>140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Tomy Henrion</dc:creator>
  <cp:lastModifiedBy>Tomy Henrion</cp:lastModifiedBy>
  <cp:revision>33</cp:revision>
  <dcterms:created xsi:type="dcterms:W3CDTF">2021-06-04T19:33:31Z</dcterms:created>
  <dcterms:modified xsi:type="dcterms:W3CDTF">2021-08-09T13:28:02Z</dcterms:modified>
</cp:coreProperties>
</file>