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5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292288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  <a:p>
                      <a:r>
                        <a:rPr lang="en-US" sz="1000" dirty="0"/>
                        <a:t> SA Range Up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 Range Down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DEP / CEN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Down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DCPL / CPL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06594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  Chaffs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Flares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Set MAN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Set BYPASS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843256"/>
              </p:ext>
            </p:extLst>
          </p:nvPr>
        </p:nvGraphicFramePr>
        <p:xfrm>
          <a:off x="0" y="3121355"/>
          <a:ext cx="1627010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52351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74659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SOI to HUD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SOI to MFD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Next MFD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Next MFD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6278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T-Button (RWR)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873706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Weapon Release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764831"/>
              </p:ext>
            </p:extLst>
          </p:nvPr>
        </p:nvGraphicFramePr>
        <p:xfrm>
          <a:off x="3859395" y="4193376"/>
          <a:ext cx="1705648" cy="68022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  <a:p>
                      <a:r>
                        <a:rPr lang="en-US" sz="1000" dirty="0"/>
                        <a:t>Trigger (Laser)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 (Gun)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39927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  Paddle 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858505"/>
              </p:ext>
            </p:extLst>
          </p:nvPr>
        </p:nvGraphicFramePr>
        <p:xfrm>
          <a:off x="1796474" y="4073497"/>
          <a:ext cx="1569325" cy="204981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Designate/Spot/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  BORE/Track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Target Reject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Expanded, 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Polarity Swap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TWS/ACM step,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Area Track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" dirty="0"/>
                        <a:t>17:</a:t>
                      </a:r>
                    </a:p>
                    <a:p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TGP Override</a:t>
                      </a:r>
                      <a:endParaRPr lang="en-US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89519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627010" y="3190845"/>
            <a:ext cx="614745" cy="7306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81136" y="3245213"/>
            <a:ext cx="297749" cy="828284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67"/>
            <a:ext cx="678028" cy="53261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784245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Expand/FOV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2105923-D519-4BF8-9E90-0446C8FBB42C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F-16C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RDR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RWS / TWS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809108" y="3313261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AZI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757461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NWS A/R DISC MSL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DOG 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DOG C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UNCAGE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080336"/>
            <a:ext cx="420318" cy="257467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UNCAGE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MAN RNG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MAN RNG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DW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599" y="2667682"/>
            <a:ext cx="616007" cy="31853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AFTERBURNER MARK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LIGHT ON</a:t>
            </a: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LIGHT 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CURSOR</a:t>
            </a:r>
            <a:endParaRPr lang="de-DE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JFS Start2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9845"/>
            <a:ext cx="587375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Laser ON/OFF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Fuel Probe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CAT I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CAT III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PBG ON/OFF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614116"/>
            <a:ext cx="586008" cy="252947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EMERGENCY JETTISION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AP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AP DN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LANDING GEAR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RF NORM/QUIET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3869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MASTER ARM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STRG SEL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HDG SEL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ENABLE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C492B469-B8B0-47F9-926D-EF9FC864D3CF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F-16C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511</Words>
  <Application>Microsoft Office PowerPoint</Application>
  <PresentationFormat>Letter (8,5x11 Zoll)</PresentationFormat>
  <Paragraphs>165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AirbusDisp2</vt:lpstr>
      <vt:lpstr>Arial</vt:lpstr>
      <vt:lpstr>Calibri</vt:lpstr>
      <vt:lpstr>Calibri Light</vt:lpstr>
      <vt:lpstr>Sylfaen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2021-02-19T15:46:44Z</dcterms:modified>
</cp:coreProperties>
</file>