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8" r:id="rId7"/>
    <p:sldId id="267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66" r:id="rId18"/>
    <p:sldId id="278" r:id="rId19"/>
  </p:sldIdLst>
  <p:sldSz cx="12192000" cy="6858000"/>
  <p:notesSz cx="6858000" cy="9144000"/>
  <p:defaultTextStyle>
    <a:defPPr>
      <a:defRPr lang="en-150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14DD0E-AB27-48B9-A10B-D20B01992C9F}" v="115" dt="2022-11-13T19:30:40.4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72" y="1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9329D96-06D8-C73C-FF0D-7D849AC4FD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39BC6B0A-9965-34D6-7F6C-14972B789B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7F7F1E2-E3EA-34DD-6266-5116B37B6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B9C00B9-279C-DE6B-CA78-E4B0C1512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49595FF-F37B-0E15-95E8-1C89FF5D3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280629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EB9F7CC-D595-222E-93AA-FFD21EE23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A59F72D3-A11E-5B04-283A-2064A7435E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95E19DF-7460-4F7B-66B4-D3CCAF4CD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9B49EE8-EBD4-D791-E2C5-71893769D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3458424F-07FD-B312-EBAE-DE0CFFC70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2779458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C0E9524E-EA0E-54E7-63D5-9BD20D2229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3596EB11-CF6E-73EF-2139-8A4EB4EEDA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AC06CE8-19A7-B632-D19B-939572113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E8789D7-2A0C-9D7B-FC45-F5865599B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796BC2D-8F5D-62FF-C992-03D86046B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2536653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29BC3C7-927C-BF83-CC38-4AFB9CC10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EF5CA39-6B33-DB52-E113-5BEEF34167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3A43864-4E73-7260-524D-1523A1AA6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D434D8A-5F4B-1AE0-74C4-5B5661807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E20CF0B-0FD5-234C-7305-D1896508D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222851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8B6D6D3-CAC7-E9F0-E064-C3048C88A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6F16385-2212-C55D-7961-1F2FD9A8D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3605EF2-FB1A-D20D-4D5A-EB1A2C3CE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005B0FB-A215-37C6-B2E1-4F3F7A4C6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C9EC7B7-5A5B-446E-71C7-92DF48BC2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411504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0589A74-F5FE-6C09-58DA-1813885E2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12C75CE-6DCA-17E0-B739-AAADA7F92D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C65E704-0D2F-E562-5D84-841693B805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09571EE-2024-0095-E921-829D9DB7A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790D63F8-3378-3D71-685B-E9D984E32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2E6C495-2988-3798-7ED5-85DD7DAD1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420734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623768F-02F9-EFEC-AC1E-768601380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C8E4418-447E-A840-2C58-8A6CF7571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F92735A-BE20-2C48-6149-987A8E6714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D606EE8D-DF80-2BEC-558D-C8CF8141E8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2043750D-31E6-0205-267E-8015338110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58CE86BD-B827-F498-F88A-1F73D5BD0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4D44CEA8-A744-8A4A-6996-DFA61116C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B8FA66B1-4797-CC44-0C33-DC133A219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2689828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4FEF327-CAE4-4B1E-E5AC-17C758F41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8734E3F6-A874-68E0-510E-AF2E8C137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8AB9912-4F6F-C281-41C4-6F40A9E02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72CFCD51-7DBE-C6D9-CA33-DCA58ACAE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2047836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7B06C629-6C67-B1D9-BE7A-02CC85656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B202B092-7B94-65A8-932C-B6C21FAB2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3C2E778E-1700-B1C0-DF8B-D11B49032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2203336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FECCA8A-A3E7-722C-63EB-81C0E35F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8D46AE5-6354-5098-E737-49B8DEF87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73B0449-56BB-0F51-8B78-91650C994F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76E3CB64-8B34-1930-A499-DB54EF377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08171B5-C85A-FD0A-D4E9-698DB1F57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A7223C2B-2693-5FDC-2B44-CC665DD64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1054576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F5FB3BE-DC93-3759-E178-C5079BA9D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EC0A3460-7455-5427-A772-28A86AFD71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150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2AAAB41-47E0-85FA-93E0-249D27C2B4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DA2E13F-951F-5286-FE61-9CE7EE709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459E8A83-5FB6-CF73-2CB7-52A7487B2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2C149B1D-B032-18CD-36EA-FA10F00BA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2768473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85E1BAEB-BC82-8CE0-4CEE-C299F4A19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15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1735041-85F3-81D1-7BAF-6F6085BA21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15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D11A2FC-98DE-02A6-0927-C46877B5F8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F0A77-E2E3-4932-B7B8-7A71CC8D0F95}" type="datetimeFigureOut">
              <a:rPr lang="en-150" smtClean="0"/>
              <a:t>12/18/2022</a:t>
            </a:fld>
            <a:endParaRPr lang="en-15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D2FCD4F-2E31-DA6D-3E3D-4B73BA655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15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7493FC03-06C9-1170-5A27-3AD907A4F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297C9-BE25-4B77-9729-E8D64A844963}" type="slidenum">
              <a:rPr lang="en-150" smtClean="0"/>
              <a:t>‹#›</a:t>
            </a:fld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1053723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150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Bilde 40">
            <a:extLst>
              <a:ext uri="{FF2B5EF4-FFF2-40B4-BE49-F238E27FC236}">
                <a16:creationId xmlns:a16="http://schemas.microsoft.com/office/drawing/2014/main" id="{46FCDC72-E2D3-0543-EBBF-1525CBE7D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05" y="0"/>
            <a:ext cx="10950789" cy="6858000"/>
          </a:xfrm>
          <a:prstGeom prst="rect">
            <a:avLst/>
          </a:prstGeom>
        </p:spPr>
      </p:pic>
      <p:grpSp>
        <p:nvGrpSpPr>
          <p:cNvPr id="14" name="Gruppe 13">
            <a:extLst>
              <a:ext uri="{FF2B5EF4-FFF2-40B4-BE49-F238E27FC236}">
                <a16:creationId xmlns:a16="http://schemas.microsoft.com/office/drawing/2014/main" id="{A36A8A72-C402-7DB8-7082-C7A32AEB273E}"/>
              </a:ext>
            </a:extLst>
          </p:cNvPr>
          <p:cNvGrpSpPr/>
          <p:nvPr/>
        </p:nvGrpSpPr>
        <p:grpSpPr>
          <a:xfrm>
            <a:off x="8106280" y="202991"/>
            <a:ext cx="977666" cy="776723"/>
            <a:chOff x="10000356" y="509848"/>
            <a:chExt cx="977666" cy="776723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A0A0CF0C-52CC-EF38-DF20-F1F9AC27DB5D}"/>
                </a:ext>
              </a:extLst>
            </p:cNvPr>
            <p:cNvSpPr/>
            <p:nvPr/>
          </p:nvSpPr>
          <p:spPr>
            <a:xfrm>
              <a:off x="10000356" y="509848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CV-59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NS-60 Tilly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0CD9B7D9-961B-AE0E-1DD4-B7CB156BE07A}"/>
                </a:ext>
              </a:extLst>
            </p:cNvPr>
            <p:cNvCxnSpPr>
              <a:cxnSpLocks/>
              <a:endCxn id="15" idx="2"/>
            </p:cNvCxnSpPr>
            <p:nvPr/>
          </p:nvCxnSpPr>
          <p:spPr>
            <a:xfrm flipV="1">
              <a:off x="10123676" y="1032363"/>
              <a:ext cx="365513" cy="25420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414EE920-BA4D-93F9-C38F-4AFCFB300C48}"/>
              </a:ext>
            </a:extLst>
          </p:cNvPr>
          <p:cNvGrpSpPr/>
          <p:nvPr/>
        </p:nvGrpSpPr>
        <p:grpSpPr>
          <a:xfrm>
            <a:off x="1181703" y="1552284"/>
            <a:ext cx="977666" cy="852379"/>
            <a:chOff x="10019811" y="2361396"/>
            <a:chExt cx="977666" cy="928502"/>
          </a:xfrm>
          <a:solidFill>
            <a:schemeClr val="bg1">
              <a:alpha val="81000"/>
            </a:schemeClr>
          </a:solidFill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DFD1376A-5FB9-D9F4-9254-2FECF2DF2ABB}"/>
                </a:ext>
              </a:extLst>
            </p:cNvPr>
            <p:cNvSpPr/>
            <p:nvPr/>
          </p:nvSpPr>
          <p:spPr>
            <a:xfrm>
              <a:off x="10019811" y="2361396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Skiramp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E0CBD4B4-97B0-C7A1-B06D-7B635493FFA9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10508644" y="2883911"/>
              <a:ext cx="100623" cy="40598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91F9A5EA-EB6E-2843-B9C5-AE9EFB12D745}"/>
              </a:ext>
            </a:extLst>
          </p:cNvPr>
          <p:cNvGrpSpPr/>
          <p:nvPr/>
        </p:nvGrpSpPr>
        <p:grpSpPr>
          <a:xfrm>
            <a:off x="3751967" y="361656"/>
            <a:ext cx="977666" cy="981907"/>
            <a:chOff x="11110639" y="2006405"/>
            <a:chExt cx="977666" cy="981907"/>
          </a:xfrm>
          <a:solidFill>
            <a:schemeClr val="bg1">
              <a:alpha val="81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23B34E5-C591-737E-7A8D-074530F03815}"/>
                </a:ext>
              </a:extLst>
            </p:cNvPr>
            <p:cNvSpPr/>
            <p:nvPr/>
          </p:nvSpPr>
          <p:spPr>
            <a:xfrm>
              <a:off x="11110639" y="2006405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AS32-36A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3919BB5-0B62-03DF-F977-66B2C7EFA956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11599472" y="2528920"/>
              <a:ext cx="65821" cy="45939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e 49">
            <a:extLst>
              <a:ext uri="{FF2B5EF4-FFF2-40B4-BE49-F238E27FC236}">
                <a16:creationId xmlns:a16="http://schemas.microsoft.com/office/drawing/2014/main" id="{6792B8C1-0DC2-4F88-6CD8-21A50A8D6A20}"/>
              </a:ext>
            </a:extLst>
          </p:cNvPr>
          <p:cNvGrpSpPr/>
          <p:nvPr/>
        </p:nvGrpSpPr>
        <p:grpSpPr>
          <a:xfrm>
            <a:off x="9932008" y="1249767"/>
            <a:ext cx="977666" cy="1002848"/>
            <a:chOff x="10470995" y="2049807"/>
            <a:chExt cx="977666" cy="1002848"/>
          </a:xfrm>
          <a:solidFill>
            <a:schemeClr val="bg1">
              <a:alpha val="81000"/>
            </a:schemeClr>
          </a:solidFill>
        </p:grpSpPr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E86095CD-8224-90FB-F4AD-55642A397576}"/>
                </a:ext>
              </a:extLst>
            </p:cNvPr>
            <p:cNvSpPr/>
            <p:nvPr/>
          </p:nvSpPr>
          <p:spPr>
            <a:xfrm>
              <a:off x="10470995" y="2049807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Skiramp02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D2FA5F16-B3AB-BBA4-01E2-7D5DF4587430}"/>
                </a:ext>
              </a:extLst>
            </p:cNvPr>
            <p:cNvCxnSpPr>
              <a:cxnSpLocks/>
              <a:endCxn id="51" idx="2"/>
            </p:cNvCxnSpPr>
            <p:nvPr/>
          </p:nvCxnSpPr>
          <p:spPr>
            <a:xfrm flipV="1">
              <a:off x="10793330" y="2572322"/>
              <a:ext cx="166498" cy="480333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e 20">
            <a:extLst>
              <a:ext uri="{FF2B5EF4-FFF2-40B4-BE49-F238E27FC236}">
                <a16:creationId xmlns:a16="http://schemas.microsoft.com/office/drawing/2014/main" id="{63E7C2DB-895A-B193-58FA-04C0136931B1}"/>
              </a:ext>
            </a:extLst>
          </p:cNvPr>
          <p:cNvGrpSpPr/>
          <p:nvPr/>
        </p:nvGrpSpPr>
        <p:grpSpPr>
          <a:xfrm>
            <a:off x="7815671" y="5353579"/>
            <a:ext cx="1188369" cy="883902"/>
            <a:chOff x="10470994" y="1532727"/>
            <a:chExt cx="1188369" cy="883902"/>
          </a:xfrm>
          <a:solidFill>
            <a:schemeClr val="bg1">
              <a:alpha val="81000"/>
            </a:schemeClr>
          </a:solidFill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82EA671C-C4DE-B4CB-8821-34C016FEF010}"/>
                </a:ext>
              </a:extLst>
            </p:cNvPr>
            <p:cNvSpPr/>
            <p:nvPr/>
          </p:nvSpPr>
          <p:spPr>
            <a:xfrm>
              <a:off x="10470994" y="1894114"/>
              <a:ext cx="1188369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CV-59 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MD-3 Mule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97F0BA5A-2577-1F64-5B33-04E749E3E957}"/>
                </a:ext>
              </a:extLst>
            </p:cNvPr>
            <p:cNvCxnSpPr>
              <a:cxnSpLocks/>
              <a:stCxn id="22" idx="0"/>
            </p:cNvCxnSpPr>
            <p:nvPr/>
          </p:nvCxnSpPr>
          <p:spPr>
            <a:xfrm flipH="1" flipV="1">
              <a:off x="10541179" y="1532727"/>
              <a:ext cx="524000" cy="36138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uppe 6">
            <a:extLst>
              <a:ext uri="{FF2B5EF4-FFF2-40B4-BE49-F238E27FC236}">
                <a16:creationId xmlns:a16="http://schemas.microsoft.com/office/drawing/2014/main" id="{21318FA4-A7F0-CA0B-07A7-FF385CAFFD3D}"/>
              </a:ext>
            </a:extLst>
          </p:cNvPr>
          <p:cNvGrpSpPr/>
          <p:nvPr/>
        </p:nvGrpSpPr>
        <p:grpSpPr>
          <a:xfrm>
            <a:off x="4833547" y="5561133"/>
            <a:ext cx="977666" cy="1167459"/>
            <a:chOff x="10470995" y="1441065"/>
            <a:chExt cx="977666" cy="878217"/>
          </a:xfrm>
          <a:solidFill>
            <a:schemeClr val="bg1">
              <a:alpha val="81000"/>
            </a:schemeClr>
          </a:solidFill>
        </p:grpSpPr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86C4D7EA-F632-08BF-599D-24F01822E4D3}"/>
                </a:ext>
              </a:extLst>
            </p:cNvPr>
            <p:cNvSpPr/>
            <p:nvPr/>
          </p:nvSpPr>
          <p:spPr>
            <a:xfrm>
              <a:off x="10470995" y="1701617"/>
              <a:ext cx="977666" cy="61766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CV-59 Large Forklift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Rett linje 8">
              <a:extLst>
                <a:ext uri="{FF2B5EF4-FFF2-40B4-BE49-F238E27FC236}">
                  <a16:creationId xmlns:a16="http://schemas.microsoft.com/office/drawing/2014/main" id="{F82A01F0-D0B0-B14B-9A3B-A0B805F292EE}"/>
                </a:ext>
              </a:extLst>
            </p:cNvPr>
            <p:cNvCxnSpPr>
              <a:cxnSpLocks/>
              <a:stCxn id="8" idx="0"/>
            </p:cNvCxnSpPr>
            <p:nvPr/>
          </p:nvCxnSpPr>
          <p:spPr>
            <a:xfrm flipV="1">
              <a:off x="10959828" y="1441065"/>
              <a:ext cx="0" cy="26055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B5813FE8-7913-5615-C036-195BD0638ED5}"/>
              </a:ext>
            </a:extLst>
          </p:cNvPr>
          <p:cNvGrpSpPr/>
          <p:nvPr/>
        </p:nvGrpSpPr>
        <p:grpSpPr>
          <a:xfrm>
            <a:off x="2727076" y="5422142"/>
            <a:ext cx="977666" cy="895903"/>
            <a:chOff x="10470995" y="1520726"/>
            <a:chExt cx="977666" cy="895903"/>
          </a:xfrm>
          <a:solidFill>
            <a:schemeClr val="bg1">
              <a:alpha val="81000"/>
            </a:schemeClr>
          </a:solidFill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5BE6BFF5-08AB-7EB7-D66B-055DFB9DC4BC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CV-59 Hyster 60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109F33E4-1E7E-3752-966C-523D6193A839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 flipV="1">
              <a:off x="10959828" y="1520726"/>
              <a:ext cx="349593" cy="37338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uppe 36">
            <a:extLst>
              <a:ext uri="{FF2B5EF4-FFF2-40B4-BE49-F238E27FC236}">
                <a16:creationId xmlns:a16="http://schemas.microsoft.com/office/drawing/2014/main" id="{CC2DF43E-D9C6-2037-620B-FAFE79B749DC}"/>
              </a:ext>
            </a:extLst>
          </p:cNvPr>
          <p:cNvGrpSpPr/>
          <p:nvPr/>
        </p:nvGrpSpPr>
        <p:grpSpPr>
          <a:xfrm>
            <a:off x="7815672" y="3071895"/>
            <a:ext cx="1268274" cy="522515"/>
            <a:chOff x="9978040" y="1821230"/>
            <a:chExt cx="1268274" cy="522515"/>
          </a:xfrm>
          <a:solidFill>
            <a:schemeClr val="bg1">
              <a:alpha val="81000"/>
            </a:schemeClr>
          </a:solidFill>
        </p:grpSpPr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A77FD95E-A679-9FFE-51BB-F25EA1901A41}"/>
                </a:ext>
              </a:extLst>
            </p:cNvPr>
            <p:cNvSpPr/>
            <p:nvPr/>
          </p:nvSpPr>
          <p:spPr>
            <a:xfrm>
              <a:off x="10268648" y="1821230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AS32-P25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9" name="Rett linje 38">
              <a:extLst>
                <a:ext uri="{FF2B5EF4-FFF2-40B4-BE49-F238E27FC236}">
                  <a16:creationId xmlns:a16="http://schemas.microsoft.com/office/drawing/2014/main" id="{5A3C4BE7-5947-79BC-B26D-F85EB1CF90E8}"/>
                </a:ext>
              </a:extLst>
            </p:cNvPr>
            <p:cNvCxnSpPr>
              <a:cxnSpLocks/>
              <a:stCxn id="38" idx="1"/>
            </p:cNvCxnSpPr>
            <p:nvPr/>
          </p:nvCxnSpPr>
          <p:spPr>
            <a:xfrm flipH="1">
              <a:off x="9978040" y="2082488"/>
              <a:ext cx="290608" cy="9584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uppe 57">
            <a:extLst>
              <a:ext uri="{FF2B5EF4-FFF2-40B4-BE49-F238E27FC236}">
                <a16:creationId xmlns:a16="http://schemas.microsoft.com/office/drawing/2014/main" id="{F65DC70E-2DA0-E5ED-351E-906E2E4FC741}"/>
              </a:ext>
            </a:extLst>
          </p:cNvPr>
          <p:cNvGrpSpPr/>
          <p:nvPr/>
        </p:nvGrpSpPr>
        <p:grpSpPr>
          <a:xfrm>
            <a:off x="5695770" y="2569649"/>
            <a:ext cx="977666" cy="859351"/>
            <a:chOff x="10000356" y="509848"/>
            <a:chExt cx="977666" cy="859351"/>
          </a:xfrm>
          <a:solidFill>
            <a:schemeClr val="bg1">
              <a:alpha val="81000"/>
            </a:schemeClr>
          </a:solidFill>
        </p:grpSpPr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FFC1C81B-F9D0-20B6-B10D-68DA7358CBC2}"/>
                </a:ext>
              </a:extLst>
            </p:cNvPr>
            <p:cNvSpPr/>
            <p:nvPr/>
          </p:nvSpPr>
          <p:spPr>
            <a:xfrm>
              <a:off x="10000356" y="509848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AS32-32A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0" name="Rett linje 59">
              <a:extLst>
                <a:ext uri="{FF2B5EF4-FFF2-40B4-BE49-F238E27FC236}">
                  <a16:creationId xmlns:a16="http://schemas.microsoft.com/office/drawing/2014/main" id="{B565B6D9-1337-0B5D-27B2-1C680A79DDA2}"/>
                </a:ext>
              </a:extLst>
            </p:cNvPr>
            <p:cNvCxnSpPr>
              <a:cxnSpLocks/>
              <a:endCxn id="59" idx="2"/>
            </p:cNvCxnSpPr>
            <p:nvPr/>
          </p:nvCxnSpPr>
          <p:spPr>
            <a:xfrm flipV="1">
              <a:off x="10322831" y="1032363"/>
              <a:ext cx="166358" cy="33683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uppe 61">
            <a:extLst>
              <a:ext uri="{FF2B5EF4-FFF2-40B4-BE49-F238E27FC236}">
                <a16:creationId xmlns:a16="http://schemas.microsoft.com/office/drawing/2014/main" id="{384F3170-2B6C-2CE3-FBE9-82E76F2121FB}"/>
              </a:ext>
            </a:extLst>
          </p:cNvPr>
          <p:cNvGrpSpPr/>
          <p:nvPr/>
        </p:nvGrpSpPr>
        <p:grpSpPr>
          <a:xfrm>
            <a:off x="2799448" y="3391408"/>
            <a:ext cx="1352674" cy="479677"/>
            <a:chOff x="9917387" y="2530969"/>
            <a:chExt cx="1352674" cy="522515"/>
          </a:xfrm>
          <a:solidFill>
            <a:schemeClr val="bg1">
              <a:alpha val="81000"/>
            </a:schemeClr>
          </a:solidFill>
        </p:grpSpPr>
        <p:sp>
          <p:nvSpPr>
            <p:cNvPr id="63" name="Rektangel 62">
              <a:extLst>
                <a:ext uri="{FF2B5EF4-FFF2-40B4-BE49-F238E27FC236}">
                  <a16:creationId xmlns:a16="http://schemas.microsoft.com/office/drawing/2014/main" id="{1611E6A3-FE82-A667-B284-9E5988CA1BDF}"/>
                </a:ext>
              </a:extLst>
            </p:cNvPr>
            <p:cNvSpPr/>
            <p:nvPr/>
          </p:nvSpPr>
          <p:spPr>
            <a:xfrm>
              <a:off x="9917387" y="2530969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AS32-31A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1EB2C2E6-4E84-9C36-AB31-620353C4891A}"/>
                </a:ext>
              </a:extLst>
            </p:cNvPr>
            <p:cNvCxnSpPr>
              <a:cxnSpLocks/>
              <a:stCxn id="63" idx="3"/>
            </p:cNvCxnSpPr>
            <p:nvPr/>
          </p:nvCxnSpPr>
          <p:spPr>
            <a:xfrm>
              <a:off x="10895053" y="2792227"/>
              <a:ext cx="375008" cy="181165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kstSylinder 70">
            <a:extLst>
              <a:ext uri="{FF2B5EF4-FFF2-40B4-BE49-F238E27FC236}">
                <a16:creationId xmlns:a16="http://schemas.microsoft.com/office/drawing/2014/main" id="{BF1E3938-2929-0167-B305-2853ED2F929C}"/>
              </a:ext>
            </a:extLst>
          </p:cNvPr>
          <p:cNvSpPr txBox="1"/>
          <p:nvPr/>
        </p:nvSpPr>
        <p:spPr>
          <a:xfrm>
            <a:off x="620605" y="-22392"/>
            <a:ext cx="30604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Airfield and deck</a:t>
            </a:r>
          </a:p>
          <a:p>
            <a:r>
              <a:rPr lang="en-US" sz="3200" b="1" dirty="0"/>
              <a:t>equipment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3549553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A78FAA4B-8D06-73D4-E712-47F0B828C9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55" y="0"/>
            <a:ext cx="11886690" cy="6858000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343155" y="71111"/>
            <a:ext cx="3773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Factory</a:t>
            </a:r>
            <a:endParaRPr lang="en-150" sz="3200" b="1" dirty="0"/>
          </a:p>
        </p:txBody>
      </p: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1B7E6131-DEF8-ED3F-7CCF-5E8A078C5229}"/>
              </a:ext>
            </a:extLst>
          </p:cNvPr>
          <p:cNvGrpSpPr/>
          <p:nvPr/>
        </p:nvGrpSpPr>
        <p:grpSpPr>
          <a:xfrm>
            <a:off x="2448713" y="4540151"/>
            <a:ext cx="977666" cy="813387"/>
            <a:chOff x="9297522" y="4856431"/>
            <a:chExt cx="977666" cy="886028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5292092C-E784-1C0A-432B-AFE3298BFB34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Tech combine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D22BDB79-E06C-5C6D-096C-5BFB274F988D}"/>
                </a:ext>
              </a:extLst>
            </p:cNvPr>
            <p:cNvCxnSpPr>
              <a:cxnSpLocks/>
              <a:endCxn id="31" idx="0"/>
            </p:cNvCxnSpPr>
            <p:nvPr/>
          </p:nvCxnSpPr>
          <p:spPr>
            <a:xfrm flipH="1">
              <a:off x="9786355" y="4856431"/>
              <a:ext cx="77147" cy="36351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Rett linje 40">
            <a:extLst>
              <a:ext uri="{FF2B5EF4-FFF2-40B4-BE49-F238E27FC236}">
                <a16:creationId xmlns:a16="http://schemas.microsoft.com/office/drawing/2014/main" id="{97F15AF2-DE78-04F3-9315-3E6A56551419}"/>
              </a:ext>
            </a:extLst>
          </p:cNvPr>
          <p:cNvCxnSpPr>
            <a:cxnSpLocks/>
          </p:cNvCxnSpPr>
          <p:nvPr/>
        </p:nvCxnSpPr>
        <p:spPr>
          <a:xfrm flipH="1" flipV="1">
            <a:off x="9035873" y="1363589"/>
            <a:ext cx="5490" cy="357992"/>
          </a:xfrm>
          <a:prstGeom prst="line">
            <a:avLst/>
          </a:prstGeom>
          <a:solidFill>
            <a:schemeClr val="bg1">
              <a:alpha val="81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uppe 44">
            <a:extLst>
              <a:ext uri="{FF2B5EF4-FFF2-40B4-BE49-F238E27FC236}">
                <a16:creationId xmlns:a16="http://schemas.microsoft.com/office/drawing/2014/main" id="{0BEA028C-CBCD-D5DE-B763-E0BC3AE00536}"/>
              </a:ext>
            </a:extLst>
          </p:cNvPr>
          <p:cNvGrpSpPr/>
          <p:nvPr/>
        </p:nvGrpSpPr>
        <p:grpSpPr>
          <a:xfrm>
            <a:off x="6416623" y="5818995"/>
            <a:ext cx="977666" cy="744218"/>
            <a:chOff x="9297522" y="4931777"/>
            <a:chExt cx="977666" cy="810682"/>
          </a:xfrm>
          <a:solidFill>
            <a:schemeClr val="bg1">
              <a:alpha val="81000"/>
            </a:schemeClr>
          </a:solidFill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C3529F6B-B4ED-6366-7837-556640CE9146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Boiler-house 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7" name="Rett linje 46">
              <a:extLst>
                <a:ext uri="{FF2B5EF4-FFF2-40B4-BE49-F238E27FC236}">
                  <a16:creationId xmlns:a16="http://schemas.microsoft.com/office/drawing/2014/main" id="{8EF8DDA6-A1E6-F5F1-CE4A-C6FAEF1CB742}"/>
                </a:ext>
              </a:extLst>
            </p:cNvPr>
            <p:cNvCxnSpPr>
              <a:cxnSpLocks/>
              <a:endCxn id="46" idx="0"/>
            </p:cNvCxnSpPr>
            <p:nvPr/>
          </p:nvCxnSpPr>
          <p:spPr>
            <a:xfrm flipH="1">
              <a:off x="9786355" y="4931777"/>
              <a:ext cx="8722" cy="28816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e 4">
            <a:extLst>
              <a:ext uri="{FF2B5EF4-FFF2-40B4-BE49-F238E27FC236}">
                <a16:creationId xmlns:a16="http://schemas.microsoft.com/office/drawing/2014/main" id="{BF236471-9870-73F8-2BB6-58576B888F61}"/>
              </a:ext>
            </a:extLst>
          </p:cNvPr>
          <p:cNvGrpSpPr/>
          <p:nvPr/>
        </p:nvGrpSpPr>
        <p:grpSpPr>
          <a:xfrm>
            <a:off x="9525787" y="4171947"/>
            <a:ext cx="1132687" cy="941748"/>
            <a:chOff x="9297521" y="4716606"/>
            <a:chExt cx="1132687" cy="1025853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7363F9F1-11DA-FD32-CE49-34A345BC59DD}"/>
                </a:ext>
              </a:extLst>
            </p:cNvPr>
            <p:cNvSpPr/>
            <p:nvPr/>
          </p:nvSpPr>
          <p:spPr>
            <a:xfrm>
              <a:off x="9297521" y="5219944"/>
              <a:ext cx="1132687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Workshop A</a:t>
              </a:r>
            </a:p>
          </p:txBody>
        </p:sp>
        <p:cxnSp>
          <p:nvCxnSpPr>
            <p:cNvPr id="7" name="Rett linje 6">
              <a:extLst>
                <a:ext uri="{FF2B5EF4-FFF2-40B4-BE49-F238E27FC236}">
                  <a16:creationId xmlns:a16="http://schemas.microsoft.com/office/drawing/2014/main" id="{6E8BAB7B-A372-4509-8DC0-99094C334DFE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9687259" y="4716606"/>
              <a:ext cx="176606" cy="50333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3914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Bilde 51">
            <a:extLst>
              <a:ext uri="{FF2B5EF4-FFF2-40B4-BE49-F238E27FC236}">
                <a16:creationId xmlns:a16="http://schemas.microsoft.com/office/drawing/2014/main" id="{7305F02D-93E0-BCB9-F82A-FA2D949FE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89" y="0"/>
            <a:ext cx="11512422" cy="6858000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343155" y="71111"/>
            <a:ext cx="4139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Industrial</a:t>
            </a:r>
            <a:endParaRPr lang="en-150" sz="3200" b="1" dirty="0"/>
          </a:p>
        </p:txBody>
      </p: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1B7E6131-DEF8-ED3F-7CCF-5E8A078C5229}"/>
              </a:ext>
            </a:extLst>
          </p:cNvPr>
          <p:cNvGrpSpPr/>
          <p:nvPr/>
        </p:nvGrpSpPr>
        <p:grpSpPr>
          <a:xfrm>
            <a:off x="3216532" y="6073752"/>
            <a:ext cx="977666" cy="660857"/>
            <a:chOff x="9375224" y="5133940"/>
            <a:chExt cx="977666" cy="719876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5292092C-E784-1C0A-432B-AFE3298BFB34}"/>
                </a:ext>
              </a:extLst>
            </p:cNvPr>
            <p:cNvSpPr/>
            <p:nvPr/>
          </p:nvSpPr>
          <p:spPr>
            <a:xfrm>
              <a:off x="9375224" y="5331301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Chemical tank 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D22BDB79-E06C-5C6D-096C-5BFB274F988D}"/>
                </a:ext>
              </a:extLst>
            </p:cNvPr>
            <p:cNvCxnSpPr>
              <a:cxnSpLocks/>
              <a:endCxn id="31" idx="0"/>
            </p:cNvCxnSpPr>
            <p:nvPr/>
          </p:nvCxnSpPr>
          <p:spPr>
            <a:xfrm>
              <a:off x="9779694" y="5133940"/>
              <a:ext cx="84363" cy="197361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e 44">
            <a:extLst>
              <a:ext uri="{FF2B5EF4-FFF2-40B4-BE49-F238E27FC236}">
                <a16:creationId xmlns:a16="http://schemas.microsoft.com/office/drawing/2014/main" id="{0BEA028C-CBCD-D5DE-B763-E0BC3AE00536}"/>
              </a:ext>
            </a:extLst>
          </p:cNvPr>
          <p:cNvGrpSpPr/>
          <p:nvPr/>
        </p:nvGrpSpPr>
        <p:grpSpPr>
          <a:xfrm>
            <a:off x="5735744" y="3417884"/>
            <a:ext cx="1272629" cy="848988"/>
            <a:chOff x="9297522" y="4817649"/>
            <a:chExt cx="1272629" cy="924810"/>
          </a:xfrm>
          <a:solidFill>
            <a:schemeClr val="bg1">
              <a:alpha val="81000"/>
            </a:schemeClr>
          </a:solidFill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C3529F6B-B4ED-6366-7837-556640CE9146}"/>
                </a:ext>
              </a:extLst>
            </p:cNvPr>
            <p:cNvSpPr/>
            <p:nvPr/>
          </p:nvSpPr>
          <p:spPr>
            <a:xfrm>
              <a:off x="9297522" y="4817649"/>
              <a:ext cx="977666" cy="924810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Nodding Donkey Pump *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7" name="Rett linje 46">
              <a:extLst>
                <a:ext uri="{FF2B5EF4-FFF2-40B4-BE49-F238E27FC236}">
                  <a16:creationId xmlns:a16="http://schemas.microsoft.com/office/drawing/2014/main" id="{8EF8DDA6-A1E6-F5F1-CE4A-C6FAEF1CB74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275188" y="5481202"/>
              <a:ext cx="294963" cy="26125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e 4">
            <a:extLst>
              <a:ext uri="{FF2B5EF4-FFF2-40B4-BE49-F238E27FC236}">
                <a16:creationId xmlns:a16="http://schemas.microsoft.com/office/drawing/2014/main" id="{BF236471-9870-73F8-2BB6-58576B888F61}"/>
              </a:ext>
            </a:extLst>
          </p:cNvPr>
          <p:cNvGrpSpPr/>
          <p:nvPr/>
        </p:nvGrpSpPr>
        <p:grpSpPr>
          <a:xfrm>
            <a:off x="9578628" y="4468741"/>
            <a:ext cx="1132687" cy="941748"/>
            <a:chOff x="9297521" y="4716606"/>
            <a:chExt cx="1132687" cy="1025853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7363F9F1-11DA-FD32-CE49-34A345BC59DD}"/>
                </a:ext>
              </a:extLst>
            </p:cNvPr>
            <p:cNvSpPr/>
            <p:nvPr/>
          </p:nvSpPr>
          <p:spPr>
            <a:xfrm>
              <a:off x="9297521" y="5219944"/>
              <a:ext cx="1132687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Pump 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station</a:t>
              </a:r>
            </a:p>
          </p:txBody>
        </p:sp>
        <p:cxnSp>
          <p:nvCxnSpPr>
            <p:cNvPr id="7" name="Rett linje 6">
              <a:extLst>
                <a:ext uri="{FF2B5EF4-FFF2-40B4-BE49-F238E27FC236}">
                  <a16:creationId xmlns:a16="http://schemas.microsoft.com/office/drawing/2014/main" id="{6E8BAB7B-A372-4509-8DC0-99094C334DFE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9687259" y="4716606"/>
              <a:ext cx="176606" cy="50333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AEAE5A8A-8BE0-8F94-3709-B7960A5E4249}"/>
              </a:ext>
            </a:extLst>
          </p:cNvPr>
          <p:cNvGrpSpPr/>
          <p:nvPr/>
        </p:nvGrpSpPr>
        <p:grpSpPr>
          <a:xfrm>
            <a:off x="776245" y="6045138"/>
            <a:ext cx="977666" cy="655917"/>
            <a:chOff x="9297522" y="5027964"/>
            <a:chExt cx="977666" cy="714495"/>
          </a:xfrm>
          <a:solidFill>
            <a:schemeClr val="bg1">
              <a:alpha val="81000"/>
            </a:schemeClr>
          </a:solidFill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96F33C07-5839-E00C-5A90-BAD7C831CFB8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Water tower 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Rett linje 11">
              <a:extLst>
                <a:ext uri="{FF2B5EF4-FFF2-40B4-BE49-F238E27FC236}">
                  <a16:creationId xmlns:a16="http://schemas.microsoft.com/office/drawing/2014/main" id="{2024700F-E70F-76B8-DED4-9A86490E00CD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 flipH="1">
              <a:off x="9786355" y="5027964"/>
              <a:ext cx="236349" cy="19197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pe 14">
            <a:extLst>
              <a:ext uri="{FF2B5EF4-FFF2-40B4-BE49-F238E27FC236}">
                <a16:creationId xmlns:a16="http://schemas.microsoft.com/office/drawing/2014/main" id="{CF01A758-4470-5657-C066-5166E4C69B74}"/>
              </a:ext>
            </a:extLst>
          </p:cNvPr>
          <p:cNvGrpSpPr/>
          <p:nvPr/>
        </p:nvGrpSpPr>
        <p:grpSpPr>
          <a:xfrm>
            <a:off x="5060994" y="5504026"/>
            <a:ext cx="977666" cy="717358"/>
            <a:chOff x="9885193" y="4513327"/>
            <a:chExt cx="977666" cy="781422"/>
          </a:xfrm>
          <a:solidFill>
            <a:schemeClr val="bg1">
              <a:alpha val="81000"/>
            </a:schemeClr>
          </a:solidFill>
        </p:grpSpPr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AADE6D34-6FBF-152B-627D-20DD782BC870}"/>
                </a:ext>
              </a:extLst>
            </p:cNvPr>
            <p:cNvSpPr/>
            <p:nvPr/>
          </p:nvSpPr>
          <p:spPr>
            <a:xfrm>
              <a:off x="9885193" y="477223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Fuel tank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B1E127E8-3E32-7221-567C-856EE2AFB98B}"/>
                </a:ext>
              </a:extLst>
            </p:cNvPr>
            <p:cNvCxnSpPr>
              <a:cxnSpLocks/>
              <a:endCxn id="16" idx="0"/>
            </p:cNvCxnSpPr>
            <p:nvPr/>
          </p:nvCxnSpPr>
          <p:spPr>
            <a:xfrm flipH="1">
              <a:off x="10374026" y="4513327"/>
              <a:ext cx="24339" cy="25890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e 18">
            <a:extLst>
              <a:ext uri="{FF2B5EF4-FFF2-40B4-BE49-F238E27FC236}">
                <a16:creationId xmlns:a16="http://schemas.microsoft.com/office/drawing/2014/main" id="{264FB358-07AB-76DC-D10F-40C4BE5720EA}"/>
              </a:ext>
            </a:extLst>
          </p:cNvPr>
          <p:cNvGrpSpPr/>
          <p:nvPr/>
        </p:nvGrpSpPr>
        <p:grpSpPr>
          <a:xfrm>
            <a:off x="8161059" y="4857752"/>
            <a:ext cx="977666" cy="824081"/>
            <a:chOff x="9297522" y="4844782"/>
            <a:chExt cx="977666" cy="897677"/>
          </a:xfrm>
          <a:solidFill>
            <a:schemeClr val="bg1">
              <a:alpha val="81000"/>
            </a:schemeClr>
          </a:solidFill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A92A5432-2C9C-42B6-921F-8ED4D4DF28F9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Oil derrick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1" name="Rett linje 20">
              <a:extLst>
                <a:ext uri="{FF2B5EF4-FFF2-40B4-BE49-F238E27FC236}">
                  <a16:creationId xmlns:a16="http://schemas.microsoft.com/office/drawing/2014/main" id="{1CBFBA66-FE81-FB80-797A-3E6E478839AE}"/>
                </a:ext>
              </a:extLst>
            </p:cNvPr>
            <p:cNvCxnSpPr>
              <a:cxnSpLocks/>
              <a:endCxn id="20" idx="0"/>
            </p:cNvCxnSpPr>
            <p:nvPr/>
          </p:nvCxnSpPr>
          <p:spPr>
            <a:xfrm>
              <a:off x="9786355" y="4844782"/>
              <a:ext cx="0" cy="375163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D0C1C29B-866F-4231-0D3B-C1F203323C5D}"/>
              </a:ext>
            </a:extLst>
          </p:cNvPr>
          <p:cNvGrpSpPr/>
          <p:nvPr/>
        </p:nvGrpSpPr>
        <p:grpSpPr>
          <a:xfrm>
            <a:off x="10460956" y="2581276"/>
            <a:ext cx="1132687" cy="836608"/>
            <a:chOff x="9038953" y="5207836"/>
            <a:chExt cx="1132687" cy="911323"/>
          </a:xfrm>
          <a:solidFill>
            <a:schemeClr val="bg1">
              <a:alpha val="81000"/>
            </a:schemeClr>
          </a:solidFill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6D764D48-1D67-F833-F7E0-D08BCAE2E263}"/>
                </a:ext>
              </a:extLst>
            </p:cNvPr>
            <p:cNvSpPr/>
            <p:nvPr/>
          </p:nvSpPr>
          <p:spPr>
            <a:xfrm>
              <a:off x="9038953" y="5207836"/>
              <a:ext cx="1132687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Excavator</a:t>
              </a: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60695674-B8B5-0E9E-1D12-E4DDD8C218B3}"/>
                </a:ext>
              </a:extLst>
            </p:cNvPr>
            <p:cNvCxnSpPr>
              <a:cxnSpLocks/>
              <a:endCxn id="24" idx="2"/>
            </p:cNvCxnSpPr>
            <p:nvPr/>
          </p:nvCxnSpPr>
          <p:spPr>
            <a:xfrm flipV="1">
              <a:off x="9501779" y="5730352"/>
              <a:ext cx="103518" cy="38880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D5CF5DAC-1F9D-1362-B72F-F4ABDEA71CC8}"/>
              </a:ext>
            </a:extLst>
          </p:cNvPr>
          <p:cNvGrpSpPr/>
          <p:nvPr/>
        </p:nvGrpSpPr>
        <p:grpSpPr>
          <a:xfrm>
            <a:off x="9968366" y="395123"/>
            <a:ext cx="1356859" cy="941748"/>
            <a:chOff x="9297521" y="5219944"/>
            <a:chExt cx="1356859" cy="1025853"/>
          </a:xfrm>
          <a:solidFill>
            <a:schemeClr val="bg1">
              <a:alpha val="81000"/>
            </a:schemeClr>
          </a:solidFill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442E7224-309D-7065-739A-F866D18434CC}"/>
                </a:ext>
              </a:extLst>
            </p:cNvPr>
            <p:cNvSpPr/>
            <p:nvPr/>
          </p:nvSpPr>
          <p:spPr>
            <a:xfrm>
              <a:off x="9297521" y="5219944"/>
              <a:ext cx="1356859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 err="1">
                  <a:solidFill>
                    <a:schemeClr val="tx1"/>
                  </a:solidFill>
                </a:rPr>
                <a:t>TowerCrane</a:t>
              </a:r>
              <a:r>
                <a:rPr lang="en-US" sz="1600" dirty="0">
                  <a:solidFill>
                    <a:schemeClr val="tx1"/>
                  </a:solidFill>
                </a:rPr>
                <a:t> *</a:t>
              </a:r>
            </a:p>
          </p:txBody>
        </p:sp>
        <p:cxnSp>
          <p:nvCxnSpPr>
            <p:cNvPr id="34" name="Rett linje 33">
              <a:extLst>
                <a:ext uri="{FF2B5EF4-FFF2-40B4-BE49-F238E27FC236}">
                  <a16:creationId xmlns:a16="http://schemas.microsoft.com/office/drawing/2014/main" id="{A85A94A8-7294-DA80-8012-8CC1745DCB92}"/>
                </a:ext>
              </a:extLst>
            </p:cNvPr>
            <p:cNvCxnSpPr>
              <a:cxnSpLocks/>
              <a:endCxn id="33" idx="2"/>
            </p:cNvCxnSpPr>
            <p:nvPr/>
          </p:nvCxnSpPr>
          <p:spPr>
            <a:xfrm flipV="1">
              <a:off x="9549480" y="5742459"/>
              <a:ext cx="426471" cy="50333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e 35">
            <a:extLst>
              <a:ext uri="{FF2B5EF4-FFF2-40B4-BE49-F238E27FC236}">
                <a16:creationId xmlns:a16="http://schemas.microsoft.com/office/drawing/2014/main" id="{B7109F75-8E5E-BAC8-6BBC-7732163EF472}"/>
              </a:ext>
            </a:extLst>
          </p:cNvPr>
          <p:cNvGrpSpPr/>
          <p:nvPr/>
        </p:nvGrpSpPr>
        <p:grpSpPr>
          <a:xfrm>
            <a:off x="7266270" y="246385"/>
            <a:ext cx="1132687" cy="726063"/>
            <a:chOff x="9297521" y="5219944"/>
            <a:chExt cx="1132687" cy="790906"/>
          </a:xfrm>
          <a:solidFill>
            <a:schemeClr val="bg1">
              <a:alpha val="81000"/>
            </a:schemeClr>
          </a:solidFill>
        </p:grpSpPr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CC321CFC-0A1E-9D6A-F066-BE9F3A55450A}"/>
                </a:ext>
              </a:extLst>
            </p:cNvPr>
            <p:cNvSpPr/>
            <p:nvPr/>
          </p:nvSpPr>
          <p:spPr>
            <a:xfrm>
              <a:off x="9297521" y="5219944"/>
              <a:ext cx="1132687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Wind Turbine 2 *</a:t>
              </a:r>
            </a:p>
          </p:txBody>
        </p:sp>
        <p:cxnSp>
          <p:nvCxnSpPr>
            <p:cNvPr id="38" name="Rett linje 37">
              <a:extLst>
                <a:ext uri="{FF2B5EF4-FFF2-40B4-BE49-F238E27FC236}">
                  <a16:creationId xmlns:a16="http://schemas.microsoft.com/office/drawing/2014/main" id="{84A1CD46-9029-DA96-66CA-41EAE09A8432}"/>
                </a:ext>
              </a:extLst>
            </p:cNvPr>
            <p:cNvCxnSpPr>
              <a:cxnSpLocks/>
              <a:endCxn id="37" idx="2"/>
            </p:cNvCxnSpPr>
            <p:nvPr/>
          </p:nvCxnSpPr>
          <p:spPr>
            <a:xfrm flipH="1" flipV="1">
              <a:off x="9863865" y="5742459"/>
              <a:ext cx="206486" cy="268391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e 38">
            <a:extLst>
              <a:ext uri="{FF2B5EF4-FFF2-40B4-BE49-F238E27FC236}">
                <a16:creationId xmlns:a16="http://schemas.microsoft.com/office/drawing/2014/main" id="{E0B4F988-264D-A990-961D-28D825ED8FC5}"/>
              </a:ext>
            </a:extLst>
          </p:cNvPr>
          <p:cNvGrpSpPr/>
          <p:nvPr/>
        </p:nvGrpSpPr>
        <p:grpSpPr>
          <a:xfrm>
            <a:off x="3555115" y="1863959"/>
            <a:ext cx="1388360" cy="661873"/>
            <a:chOff x="8918888" y="6901490"/>
            <a:chExt cx="1388360" cy="720982"/>
          </a:xfrm>
          <a:solidFill>
            <a:schemeClr val="bg1">
              <a:alpha val="81000"/>
            </a:schemeClr>
          </a:solidFill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E3BEED5B-4EA7-2BD2-0082-5E05C4F5C7A4}"/>
                </a:ext>
              </a:extLst>
            </p:cNvPr>
            <p:cNvSpPr/>
            <p:nvPr/>
          </p:nvSpPr>
          <p:spPr>
            <a:xfrm>
              <a:off x="8918888" y="7099957"/>
              <a:ext cx="1240923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Offshore Wind Turbine 2 *</a:t>
              </a:r>
            </a:p>
          </p:txBody>
        </p:sp>
        <p:cxnSp>
          <p:nvCxnSpPr>
            <p:cNvPr id="42" name="Rett linje 41">
              <a:extLst>
                <a:ext uri="{FF2B5EF4-FFF2-40B4-BE49-F238E27FC236}">
                  <a16:creationId xmlns:a16="http://schemas.microsoft.com/office/drawing/2014/main" id="{75E7560F-F2BD-28F3-5A56-03E1524AF0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46612" y="6901490"/>
              <a:ext cx="260636" cy="19794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e 42">
            <a:extLst>
              <a:ext uri="{FF2B5EF4-FFF2-40B4-BE49-F238E27FC236}">
                <a16:creationId xmlns:a16="http://schemas.microsoft.com/office/drawing/2014/main" id="{B7A19594-C760-994D-768B-31A0336FEE55}"/>
              </a:ext>
            </a:extLst>
          </p:cNvPr>
          <p:cNvGrpSpPr/>
          <p:nvPr/>
        </p:nvGrpSpPr>
        <p:grpSpPr>
          <a:xfrm>
            <a:off x="523875" y="2581277"/>
            <a:ext cx="1838325" cy="679729"/>
            <a:chOff x="9114699" y="5116510"/>
            <a:chExt cx="1838325" cy="740434"/>
          </a:xfrm>
          <a:solidFill>
            <a:schemeClr val="bg1">
              <a:alpha val="81000"/>
            </a:schemeClr>
          </a:solidFill>
        </p:grpSpPr>
        <p:sp>
          <p:nvSpPr>
            <p:cNvPr id="44" name="Rektangel 43">
              <a:extLst>
                <a:ext uri="{FF2B5EF4-FFF2-40B4-BE49-F238E27FC236}">
                  <a16:creationId xmlns:a16="http://schemas.microsoft.com/office/drawing/2014/main" id="{99864A01-AE97-AABA-97A4-200B038F29E4}"/>
                </a:ext>
              </a:extLst>
            </p:cNvPr>
            <p:cNvSpPr/>
            <p:nvPr/>
          </p:nvSpPr>
          <p:spPr>
            <a:xfrm>
              <a:off x="9114699" y="5219944"/>
              <a:ext cx="1315509" cy="637000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Offshore Wind Turbine *</a:t>
              </a:r>
            </a:p>
          </p:txBody>
        </p:sp>
        <p:cxnSp>
          <p:nvCxnSpPr>
            <p:cNvPr id="48" name="Rett linje 47">
              <a:extLst>
                <a:ext uri="{FF2B5EF4-FFF2-40B4-BE49-F238E27FC236}">
                  <a16:creationId xmlns:a16="http://schemas.microsoft.com/office/drawing/2014/main" id="{31B9CCF9-D75F-EF78-9616-138F51575E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30208" y="5116510"/>
              <a:ext cx="522816" cy="36469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uppe 54">
            <a:extLst>
              <a:ext uri="{FF2B5EF4-FFF2-40B4-BE49-F238E27FC236}">
                <a16:creationId xmlns:a16="http://schemas.microsoft.com/office/drawing/2014/main" id="{3616ABAD-A499-476A-3D39-24A3B7F42AF7}"/>
              </a:ext>
            </a:extLst>
          </p:cNvPr>
          <p:cNvGrpSpPr/>
          <p:nvPr/>
        </p:nvGrpSpPr>
        <p:grpSpPr>
          <a:xfrm>
            <a:off x="5574166" y="281552"/>
            <a:ext cx="1132687" cy="822368"/>
            <a:chOff x="13309124" y="4807786"/>
            <a:chExt cx="1132687" cy="895811"/>
          </a:xfrm>
          <a:solidFill>
            <a:schemeClr val="bg1">
              <a:alpha val="81000"/>
            </a:schemeClr>
          </a:solidFill>
        </p:grpSpPr>
        <p:sp>
          <p:nvSpPr>
            <p:cNvPr id="56" name="Rektangel 55">
              <a:extLst>
                <a:ext uri="{FF2B5EF4-FFF2-40B4-BE49-F238E27FC236}">
                  <a16:creationId xmlns:a16="http://schemas.microsoft.com/office/drawing/2014/main" id="{96AFDA31-F03D-5789-6923-CF8309A59E4C}"/>
                </a:ext>
              </a:extLst>
            </p:cNvPr>
            <p:cNvSpPr/>
            <p:nvPr/>
          </p:nvSpPr>
          <p:spPr>
            <a:xfrm>
              <a:off x="13309124" y="4807786"/>
              <a:ext cx="1132687" cy="522516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Wind Turbine *</a:t>
              </a:r>
            </a:p>
          </p:txBody>
        </p:sp>
        <p:cxnSp>
          <p:nvCxnSpPr>
            <p:cNvPr id="57" name="Rett linje 56">
              <a:extLst>
                <a:ext uri="{FF2B5EF4-FFF2-40B4-BE49-F238E27FC236}">
                  <a16:creationId xmlns:a16="http://schemas.microsoft.com/office/drawing/2014/main" id="{DAB89562-60FD-F94B-2E5C-9831A0C85913}"/>
                </a:ext>
              </a:extLst>
            </p:cNvPr>
            <p:cNvCxnSpPr>
              <a:cxnSpLocks/>
              <a:endCxn id="56" idx="2"/>
            </p:cNvCxnSpPr>
            <p:nvPr/>
          </p:nvCxnSpPr>
          <p:spPr>
            <a:xfrm flipH="1" flipV="1">
              <a:off x="13875468" y="5330301"/>
              <a:ext cx="336490" cy="37329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kstSylinder 71">
            <a:extLst>
              <a:ext uri="{FF2B5EF4-FFF2-40B4-BE49-F238E27FC236}">
                <a16:creationId xmlns:a16="http://schemas.microsoft.com/office/drawing/2014/main" id="{B1A4FC74-1313-CE7F-18F0-9B077E172CC8}"/>
              </a:ext>
            </a:extLst>
          </p:cNvPr>
          <p:cNvSpPr txBox="1"/>
          <p:nvPr/>
        </p:nvSpPr>
        <p:spPr>
          <a:xfrm>
            <a:off x="9821121" y="627294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ym typeface="Wingdings" panose="05000000000000000000" pitchFamily="2" charset="2"/>
              </a:rPr>
              <a:t>* = Animated</a:t>
            </a:r>
            <a:endParaRPr lang="en-150" sz="2400" dirty="0"/>
          </a:p>
        </p:txBody>
      </p:sp>
    </p:spTree>
    <p:extLst>
      <p:ext uri="{BB962C8B-B14F-4D97-AF65-F5344CB8AC3E}">
        <p14:creationId xmlns:p14="http://schemas.microsoft.com/office/powerpoint/2010/main" val="1547060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723AB8A-A58F-6CB2-0D46-621717D06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559"/>
            <a:ext cx="12192000" cy="6606881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343155" y="71111"/>
            <a:ext cx="40659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Outposts</a:t>
            </a:r>
            <a:endParaRPr lang="en-150" sz="3200" b="1" dirty="0"/>
          </a:p>
        </p:txBody>
      </p: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1B7E6131-DEF8-ED3F-7CCF-5E8A078C5229}"/>
              </a:ext>
            </a:extLst>
          </p:cNvPr>
          <p:cNvGrpSpPr/>
          <p:nvPr/>
        </p:nvGrpSpPr>
        <p:grpSpPr>
          <a:xfrm>
            <a:off x="2172488" y="4060470"/>
            <a:ext cx="977666" cy="813387"/>
            <a:chOff x="9021297" y="4333911"/>
            <a:chExt cx="977666" cy="886028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5292092C-E784-1C0A-432B-AFE3298BFB34}"/>
                </a:ext>
              </a:extLst>
            </p:cNvPr>
            <p:cNvSpPr/>
            <p:nvPr/>
          </p:nvSpPr>
          <p:spPr>
            <a:xfrm>
              <a:off x="9021297" y="469742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Outpost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D22BDB79-E06C-5C6D-096C-5BFB274F988D}"/>
                </a:ext>
              </a:extLst>
            </p:cNvPr>
            <p:cNvCxnSpPr>
              <a:cxnSpLocks/>
              <a:endCxn id="31" idx="0"/>
            </p:cNvCxnSpPr>
            <p:nvPr/>
          </p:nvCxnSpPr>
          <p:spPr>
            <a:xfrm flipH="1">
              <a:off x="9510130" y="4333911"/>
              <a:ext cx="77147" cy="36351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Rett linje 40">
            <a:extLst>
              <a:ext uri="{FF2B5EF4-FFF2-40B4-BE49-F238E27FC236}">
                <a16:creationId xmlns:a16="http://schemas.microsoft.com/office/drawing/2014/main" id="{97F15AF2-DE78-04F3-9315-3E6A56551419}"/>
              </a:ext>
            </a:extLst>
          </p:cNvPr>
          <p:cNvCxnSpPr>
            <a:cxnSpLocks/>
          </p:cNvCxnSpPr>
          <p:nvPr/>
        </p:nvCxnSpPr>
        <p:spPr>
          <a:xfrm flipH="1" flipV="1">
            <a:off x="9035873" y="1363589"/>
            <a:ext cx="5490" cy="357992"/>
          </a:xfrm>
          <a:prstGeom prst="line">
            <a:avLst/>
          </a:prstGeom>
          <a:solidFill>
            <a:schemeClr val="bg1">
              <a:alpha val="81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pe 4">
            <a:extLst>
              <a:ext uri="{FF2B5EF4-FFF2-40B4-BE49-F238E27FC236}">
                <a16:creationId xmlns:a16="http://schemas.microsoft.com/office/drawing/2014/main" id="{BF236471-9870-73F8-2BB6-58576B888F61}"/>
              </a:ext>
            </a:extLst>
          </p:cNvPr>
          <p:cNvGrpSpPr/>
          <p:nvPr/>
        </p:nvGrpSpPr>
        <p:grpSpPr>
          <a:xfrm>
            <a:off x="9268612" y="3434150"/>
            <a:ext cx="1132687" cy="923923"/>
            <a:chOff x="9040346" y="3912923"/>
            <a:chExt cx="1132687" cy="1006437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7363F9F1-11DA-FD32-CE49-34A345BC59DD}"/>
                </a:ext>
              </a:extLst>
            </p:cNvPr>
            <p:cNvSpPr/>
            <p:nvPr/>
          </p:nvSpPr>
          <p:spPr>
            <a:xfrm>
              <a:off x="9040346" y="4270996"/>
              <a:ext cx="1132687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Road outpost</a:t>
              </a:r>
            </a:p>
          </p:txBody>
        </p:sp>
        <p:cxnSp>
          <p:nvCxnSpPr>
            <p:cNvPr id="7" name="Rett linje 6">
              <a:extLst>
                <a:ext uri="{FF2B5EF4-FFF2-40B4-BE49-F238E27FC236}">
                  <a16:creationId xmlns:a16="http://schemas.microsoft.com/office/drawing/2014/main" id="{6E8BAB7B-A372-4509-8DC0-99094C334DFE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9487234" y="3912923"/>
              <a:ext cx="119456" cy="358073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4994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DD649012-B71A-0185-41B5-84DC8A3E4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3" y="0"/>
            <a:ext cx="12066414" cy="6858000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343155" y="71111"/>
            <a:ext cx="39388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Railroad</a:t>
            </a:r>
            <a:endParaRPr lang="en-150" sz="3200" b="1" dirty="0"/>
          </a:p>
        </p:txBody>
      </p: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1B7E6131-DEF8-ED3F-7CCF-5E8A078C5229}"/>
              </a:ext>
            </a:extLst>
          </p:cNvPr>
          <p:cNvGrpSpPr/>
          <p:nvPr/>
        </p:nvGrpSpPr>
        <p:grpSpPr>
          <a:xfrm>
            <a:off x="984219" y="1721147"/>
            <a:ext cx="977666" cy="1336378"/>
            <a:chOff x="9021297" y="4697424"/>
            <a:chExt cx="977666" cy="1455726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5292092C-E784-1C0A-432B-AFE3298BFB34}"/>
                </a:ext>
              </a:extLst>
            </p:cNvPr>
            <p:cNvSpPr/>
            <p:nvPr/>
          </p:nvSpPr>
          <p:spPr>
            <a:xfrm>
              <a:off x="9021297" y="4697424"/>
              <a:ext cx="977666" cy="636999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Railway crossing 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D22BDB79-E06C-5C6D-096C-5BFB274F988D}"/>
                </a:ext>
              </a:extLst>
            </p:cNvPr>
            <p:cNvCxnSpPr>
              <a:cxnSpLocks/>
              <a:endCxn id="31" idx="2"/>
            </p:cNvCxnSpPr>
            <p:nvPr/>
          </p:nvCxnSpPr>
          <p:spPr>
            <a:xfrm flipH="1" flipV="1">
              <a:off x="9510130" y="5334424"/>
              <a:ext cx="270023" cy="81872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Rett linje 40">
            <a:extLst>
              <a:ext uri="{FF2B5EF4-FFF2-40B4-BE49-F238E27FC236}">
                <a16:creationId xmlns:a16="http://schemas.microsoft.com/office/drawing/2014/main" id="{97F15AF2-DE78-04F3-9315-3E6A56551419}"/>
              </a:ext>
            </a:extLst>
          </p:cNvPr>
          <p:cNvCxnSpPr>
            <a:cxnSpLocks/>
          </p:cNvCxnSpPr>
          <p:nvPr/>
        </p:nvCxnSpPr>
        <p:spPr>
          <a:xfrm flipH="1" flipV="1">
            <a:off x="9035873" y="1363589"/>
            <a:ext cx="5490" cy="357992"/>
          </a:xfrm>
          <a:prstGeom prst="line">
            <a:avLst/>
          </a:prstGeom>
          <a:solidFill>
            <a:schemeClr val="bg1">
              <a:alpha val="81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pe 4">
            <a:extLst>
              <a:ext uri="{FF2B5EF4-FFF2-40B4-BE49-F238E27FC236}">
                <a16:creationId xmlns:a16="http://schemas.microsoft.com/office/drawing/2014/main" id="{BF236471-9870-73F8-2BB6-58576B888F61}"/>
              </a:ext>
            </a:extLst>
          </p:cNvPr>
          <p:cNvGrpSpPr/>
          <p:nvPr/>
        </p:nvGrpSpPr>
        <p:grpSpPr>
          <a:xfrm>
            <a:off x="9478162" y="4758125"/>
            <a:ext cx="1132687" cy="923923"/>
            <a:chOff x="9040346" y="3912923"/>
            <a:chExt cx="1132687" cy="1006437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7363F9F1-11DA-FD32-CE49-34A345BC59DD}"/>
                </a:ext>
              </a:extLst>
            </p:cNvPr>
            <p:cNvSpPr/>
            <p:nvPr/>
          </p:nvSpPr>
          <p:spPr>
            <a:xfrm>
              <a:off x="9040346" y="4270996"/>
              <a:ext cx="1132687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Railway crossing 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Rett linje 6">
              <a:extLst>
                <a:ext uri="{FF2B5EF4-FFF2-40B4-BE49-F238E27FC236}">
                  <a16:creationId xmlns:a16="http://schemas.microsoft.com/office/drawing/2014/main" id="{6E8BAB7B-A372-4509-8DC0-99094C334DFE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9487234" y="3912923"/>
              <a:ext cx="119456" cy="358073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uppe 7">
            <a:extLst>
              <a:ext uri="{FF2B5EF4-FFF2-40B4-BE49-F238E27FC236}">
                <a16:creationId xmlns:a16="http://schemas.microsoft.com/office/drawing/2014/main" id="{77557310-E1EE-C1E7-B38C-30DAECC1CEDF}"/>
              </a:ext>
            </a:extLst>
          </p:cNvPr>
          <p:cNvGrpSpPr/>
          <p:nvPr/>
        </p:nvGrpSpPr>
        <p:grpSpPr>
          <a:xfrm>
            <a:off x="6448425" y="1374758"/>
            <a:ext cx="1626154" cy="549292"/>
            <a:chOff x="8372809" y="4697424"/>
            <a:chExt cx="1626154" cy="598347"/>
          </a:xfrm>
          <a:solidFill>
            <a:schemeClr val="bg1">
              <a:alpha val="81000"/>
            </a:schemeClr>
          </a:solidFill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AFB47004-D930-4E89-4F76-34FF569E72AD}"/>
                </a:ext>
              </a:extLst>
            </p:cNvPr>
            <p:cNvSpPr/>
            <p:nvPr/>
          </p:nvSpPr>
          <p:spPr>
            <a:xfrm>
              <a:off x="9021297" y="4697424"/>
              <a:ext cx="977666" cy="598347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Railway station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0" name="Rett linje 9">
              <a:extLst>
                <a:ext uri="{FF2B5EF4-FFF2-40B4-BE49-F238E27FC236}">
                  <a16:creationId xmlns:a16="http://schemas.microsoft.com/office/drawing/2014/main" id="{2D90F6E4-DC6E-F3BA-FAA4-FAFD5B69052B}"/>
                </a:ext>
              </a:extLst>
            </p:cNvPr>
            <p:cNvCxnSpPr>
              <a:cxnSpLocks/>
              <a:endCxn id="9" idx="1"/>
            </p:cNvCxnSpPr>
            <p:nvPr/>
          </p:nvCxnSpPr>
          <p:spPr>
            <a:xfrm flipV="1">
              <a:off x="8372809" y="4996597"/>
              <a:ext cx="648488" cy="7862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3769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>
            <a:extLst>
              <a:ext uri="{FF2B5EF4-FFF2-40B4-BE49-F238E27FC236}">
                <a16:creationId xmlns:a16="http://schemas.microsoft.com/office/drawing/2014/main" id="{1F75B09D-ACA7-2446-D172-81AE2B985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453"/>
            <a:ext cx="12192000" cy="6529093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181230" y="164453"/>
            <a:ext cx="46217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Warehouses</a:t>
            </a:r>
            <a:endParaRPr lang="en-150" sz="3200" b="1" dirty="0"/>
          </a:p>
        </p:txBody>
      </p: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1B7E6131-DEF8-ED3F-7CCF-5E8A078C5229}"/>
              </a:ext>
            </a:extLst>
          </p:cNvPr>
          <p:cNvGrpSpPr/>
          <p:nvPr/>
        </p:nvGrpSpPr>
        <p:grpSpPr>
          <a:xfrm>
            <a:off x="5524908" y="1255863"/>
            <a:ext cx="1164222" cy="877740"/>
            <a:chOff x="9021297" y="4697424"/>
            <a:chExt cx="1164222" cy="956128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5292092C-E784-1C0A-432B-AFE3298BFB34}"/>
                </a:ext>
              </a:extLst>
            </p:cNvPr>
            <p:cNvSpPr/>
            <p:nvPr/>
          </p:nvSpPr>
          <p:spPr>
            <a:xfrm>
              <a:off x="9021297" y="4697424"/>
              <a:ext cx="1164222" cy="636999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Small warehouse 2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D22BDB79-E06C-5C6D-096C-5BFB274F988D}"/>
                </a:ext>
              </a:extLst>
            </p:cNvPr>
            <p:cNvCxnSpPr>
              <a:cxnSpLocks/>
              <a:endCxn id="31" idx="2"/>
            </p:cNvCxnSpPr>
            <p:nvPr/>
          </p:nvCxnSpPr>
          <p:spPr>
            <a:xfrm flipV="1">
              <a:off x="9563814" y="5334423"/>
              <a:ext cx="39594" cy="31912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e 4">
            <a:extLst>
              <a:ext uri="{FF2B5EF4-FFF2-40B4-BE49-F238E27FC236}">
                <a16:creationId xmlns:a16="http://schemas.microsoft.com/office/drawing/2014/main" id="{BF236471-9870-73F8-2BB6-58576B888F61}"/>
              </a:ext>
            </a:extLst>
          </p:cNvPr>
          <p:cNvGrpSpPr/>
          <p:nvPr/>
        </p:nvGrpSpPr>
        <p:grpSpPr>
          <a:xfrm>
            <a:off x="9240037" y="3190875"/>
            <a:ext cx="1237462" cy="900498"/>
            <a:chOff x="9040346" y="3938440"/>
            <a:chExt cx="1237462" cy="980920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7363F9F1-11DA-FD32-CE49-34A345BC59DD}"/>
                </a:ext>
              </a:extLst>
            </p:cNvPr>
            <p:cNvSpPr/>
            <p:nvPr/>
          </p:nvSpPr>
          <p:spPr>
            <a:xfrm>
              <a:off x="9040346" y="4270996"/>
              <a:ext cx="1237462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Small warehouse 3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Rett linje 6">
              <a:extLst>
                <a:ext uri="{FF2B5EF4-FFF2-40B4-BE49-F238E27FC236}">
                  <a16:creationId xmlns:a16="http://schemas.microsoft.com/office/drawing/2014/main" id="{6E8BAB7B-A372-4509-8DC0-99094C334DFE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9606689" y="3938440"/>
              <a:ext cx="52388" cy="33255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587D3F66-469C-A99D-1E74-E7C517BE80AB}"/>
              </a:ext>
            </a:extLst>
          </p:cNvPr>
          <p:cNvGrpSpPr/>
          <p:nvPr/>
        </p:nvGrpSpPr>
        <p:grpSpPr>
          <a:xfrm>
            <a:off x="2810662" y="3224467"/>
            <a:ext cx="1208888" cy="900498"/>
            <a:chOff x="9040346" y="3938440"/>
            <a:chExt cx="1208888" cy="980920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19A8CEA1-E843-8478-6572-9BF606FDF15B}"/>
                </a:ext>
              </a:extLst>
            </p:cNvPr>
            <p:cNvSpPr/>
            <p:nvPr/>
          </p:nvSpPr>
          <p:spPr>
            <a:xfrm>
              <a:off x="9040346" y="4270996"/>
              <a:ext cx="1208888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Small warehouse 1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D4516ADF-8500-9902-92BC-4198653A04A6}"/>
                </a:ext>
              </a:extLst>
            </p:cNvPr>
            <p:cNvCxnSpPr>
              <a:cxnSpLocks/>
              <a:endCxn id="15" idx="0"/>
            </p:cNvCxnSpPr>
            <p:nvPr/>
          </p:nvCxnSpPr>
          <p:spPr>
            <a:xfrm>
              <a:off x="9606689" y="3938440"/>
              <a:ext cx="38101" cy="33255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e 17">
            <a:extLst>
              <a:ext uri="{FF2B5EF4-FFF2-40B4-BE49-F238E27FC236}">
                <a16:creationId xmlns:a16="http://schemas.microsoft.com/office/drawing/2014/main" id="{BE91A5E2-4161-80E6-92C4-9269CE13D0D8}"/>
              </a:ext>
            </a:extLst>
          </p:cNvPr>
          <p:cNvGrpSpPr/>
          <p:nvPr/>
        </p:nvGrpSpPr>
        <p:grpSpPr>
          <a:xfrm>
            <a:off x="729844" y="3190875"/>
            <a:ext cx="1132687" cy="900498"/>
            <a:chOff x="9040346" y="3938440"/>
            <a:chExt cx="1132687" cy="980920"/>
          </a:xfrm>
          <a:solidFill>
            <a:schemeClr val="bg1">
              <a:alpha val="81000"/>
            </a:schemeClr>
          </a:solidFill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15245FA3-8A88-59C4-E54D-9DE03CA31A48}"/>
                </a:ext>
              </a:extLst>
            </p:cNvPr>
            <p:cNvSpPr/>
            <p:nvPr/>
          </p:nvSpPr>
          <p:spPr>
            <a:xfrm>
              <a:off x="9040346" y="4270996"/>
              <a:ext cx="1132687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Small warehouse 4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0" name="Rett linje 19">
              <a:extLst>
                <a:ext uri="{FF2B5EF4-FFF2-40B4-BE49-F238E27FC236}">
                  <a16:creationId xmlns:a16="http://schemas.microsoft.com/office/drawing/2014/main" id="{5960CAD5-DF4E-65E1-7C8E-CD3DD870D2E4}"/>
                </a:ext>
              </a:extLst>
            </p:cNvPr>
            <p:cNvCxnSpPr>
              <a:cxnSpLocks/>
              <a:endCxn id="19" idx="0"/>
            </p:cNvCxnSpPr>
            <p:nvPr/>
          </p:nvCxnSpPr>
          <p:spPr>
            <a:xfrm>
              <a:off x="9606689" y="3938440"/>
              <a:ext cx="1" cy="33255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34372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008E7709-32D8-1317-8AB8-4D35EECA1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35" y="0"/>
            <a:ext cx="11841530" cy="6858000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175235" y="-28175"/>
            <a:ext cx="37547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Houses</a:t>
            </a:r>
            <a:endParaRPr lang="en-150" sz="3200" b="1" dirty="0"/>
          </a:p>
        </p:txBody>
      </p: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1B7E6131-DEF8-ED3F-7CCF-5E8A078C5229}"/>
              </a:ext>
            </a:extLst>
          </p:cNvPr>
          <p:cNvGrpSpPr/>
          <p:nvPr/>
        </p:nvGrpSpPr>
        <p:grpSpPr>
          <a:xfrm>
            <a:off x="4883460" y="4008588"/>
            <a:ext cx="1164222" cy="877740"/>
            <a:chOff x="9021297" y="4697424"/>
            <a:chExt cx="1164222" cy="956128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5292092C-E784-1C0A-432B-AFE3298BFB34}"/>
                </a:ext>
              </a:extLst>
            </p:cNvPr>
            <p:cNvSpPr/>
            <p:nvPr/>
          </p:nvSpPr>
          <p:spPr>
            <a:xfrm>
              <a:off x="9021297" y="4697424"/>
              <a:ext cx="1164222" cy="636999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Small house 1A area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D22BDB79-E06C-5C6D-096C-5BFB274F988D}"/>
                </a:ext>
              </a:extLst>
            </p:cNvPr>
            <p:cNvCxnSpPr>
              <a:cxnSpLocks/>
              <a:endCxn id="31" idx="2"/>
            </p:cNvCxnSpPr>
            <p:nvPr/>
          </p:nvCxnSpPr>
          <p:spPr>
            <a:xfrm flipV="1">
              <a:off x="9563814" y="5334423"/>
              <a:ext cx="39594" cy="31912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Rett linje 40">
            <a:extLst>
              <a:ext uri="{FF2B5EF4-FFF2-40B4-BE49-F238E27FC236}">
                <a16:creationId xmlns:a16="http://schemas.microsoft.com/office/drawing/2014/main" id="{97F15AF2-DE78-04F3-9315-3E6A56551419}"/>
              </a:ext>
            </a:extLst>
          </p:cNvPr>
          <p:cNvCxnSpPr>
            <a:cxnSpLocks/>
          </p:cNvCxnSpPr>
          <p:nvPr/>
        </p:nvCxnSpPr>
        <p:spPr>
          <a:xfrm flipH="1" flipV="1">
            <a:off x="9035873" y="1363589"/>
            <a:ext cx="5490" cy="357992"/>
          </a:xfrm>
          <a:prstGeom prst="line">
            <a:avLst/>
          </a:prstGeom>
          <a:solidFill>
            <a:schemeClr val="bg1">
              <a:alpha val="81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pe 4">
            <a:extLst>
              <a:ext uri="{FF2B5EF4-FFF2-40B4-BE49-F238E27FC236}">
                <a16:creationId xmlns:a16="http://schemas.microsoft.com/office/drawing/2014/main" id="{BF236471-9870-73F8-2BB6-58576B888F61}"/>
              </a:ext>
            </a:extLst>
          </p:cNvPr>
          <p:cNvGrpSpPr/>
          <p:nvPr/>
        </p:nvGrpSpPr>
        <p:grpSpPr>
          <a:xfrm>
            <a:off x="8704548" y="4300975"/>
            <a:ext cx="1237462" cy="900498"/>
            <a:chOff x="9040346" y="3938440"/>
            <a:chExt cx="1237462" cy="980920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7363F9F1-11DA-FD32-CE49-34A345BC59DD}"/>
                </a:ext>
              </a:extLst>
            </p:cNvPr>
            <p:cNvSpPr/>
            <p:nvPr/>
          </p:nvSpPr>
          <p:spPr>
            <a:xfrm>
              <a:off x="9040346" y="4270996"/>
              <a:ext cx="1237462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WC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Rett linje 6">
              <a:extLst>
                <a:ext uri="{FF2B5EF4-FFF2-40B4-BE49-F238E27FC236}">
                  <a16:creationId xmlns:a16="http://schemas.microsoft.com/office/drawing/2014/main" id="{6E8BAB7B-A372-4509-8DC0-99094C334DFE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9606689" y="3938440"/>
              <a:ext cx="52388" cy="33255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587D3F66-469C-A99D-1E74-E7C517BE80AB}"/>
              </a:ext>
            </a:extLst>
          </p:cNvPr>
          <p:cNvGrpSpPr/>
          <p:nvPr/>
        </p:nvGrpSpPr>
        <p:grpSpPr>
          <a:xfrm>
            <a:off x="2686284" y="2978750"/>
            <a:ext cx="1208888" cy="755537"/>
            <a:chOff x="9040346" y="4096347"/>
            <a:chExt cx="1208888" cy="823013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19A8CEA1-E843-8478-6572-9BF606FDF15B}"/>
                </a:ext>
              </a:extLst>
            </p:cNvPr>
            <p:cNvSpPr/>
            <p:nvPr/>
          </p:nvSpPr>
          <p:spPr>
            <a:xfrm>
              <a:off x="9040346" y="4270996"/>
              <a:ext cx="1208888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Small house 1B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D4516ADF-8500-9902-92BC-4198653A04A6}"/>
                </a:ext>
              </a:extLst>
            </p:cNvPr>
            <p:cNvCxnSpPr>
              <a:cxnSpLocks/>
              <a:endCxn id="15" idx="0"/>
            </p:cNvCxnSpPr>
            <p:nvPr/>
          </p:nvCxnSpPr>
          <p:spPr>
            <a:xfrm>
              <a:off x="9644790" y="4096347"/>
              <a:ext cx="0" cy="17464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uppe 3">
            <a:extLst>
              <a:ext uri="{FF2B5EF4-FFF2-40B4-BE49-F238E27FC236}">
                <a16:creationId xmlns:a16="http://schemas.microsoft.com/office/drawing/2014/main" id="{0890A725-3F96-F9EC-0BB6-CFD3C8B23F50}"/>
              </a:ext>
            </a:extLst>
          </p:cNvPr>
          <p:cNvGrpSpPr/>
          <p:nvPr/>
        </p:nvGrpSpPr>
        <p:grpSpPr>
          <a:xfrm>
            <a:off x="8777787" y="310358"/>
            <a:ext cx="1404437" cy="877740"/>
            <a:chOff x="9021296" y="4697424"/>
            <a:chExt cx="1404437" cy="956128"/>
          </a:xfrm>
          <a:solidFill>
            <a:schemeClr val="bg1">
              <a:alpha val="81000"/>
            </a:schemeClr>
          </a:solidFill>
        </p:grpSpPr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170EA560-A21E-B8AD-52CB-865461FC7815}"/>
                </a:ext>
              </a:extLst>
            </p:cNvPr>
            <p:cNvSpPr/>
            <p:nvPr/>
          </p:nvSpPr>
          <p:spPr>
            <a:xfrm>
              <a:off x="9021296" y="4697424"/>
              <a:ext cx="1404437" cy="636999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Small house 2C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Rett linje 8">
              <a:extLst>
                <a:ext uri="{FF2B5EF4-FFF2-40B4-BE49-F238E27FC236}">
                  <a16:creationId xmlns:a16="http://schemas.microsoft.com/office/drawing/2014/main" id="{CAAEB679-2A24-A08A-2630-7694633237CF}"/>
                </a:ext>
              </a:extLst>
            </p:cNvPr>
            <p:cNvCxnSpPr>
              <a:cxnSpLocks/>
              <a:endCxn id="8" idx="2"/>
            </p:cNvCxnSpPr>
            <p:nvPr/>
          </p:nvCxnSpPr>
          <p:spPr>
            <a:xfrm flipV="1">
              <a:off x="9563814" y="5334423"/>
              <a:ext cx="159701" cy="31912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5E4B9910-92B6-CF3A-8B65-5A2DD4400D0F}"/>
              </a:ext>
            </a:extLst>
          </p:cNvPr>
          <p:cNvGrpSpPr/>
          <p:nvPr/>
        </p:nvGrpSpPr>
        <p:grpSpPr>
          <a:xfrm>
            <a:off x="6590194" y="2905126"/>
            <a:ext cx="1208888" cy="974123"/>
            <a:chOff x="9040346" y="3858240"/>
            <a:chExt cx="1208888" cy="1061120"/>
          </a:xfrm>
          <a:solidFill>
            <a:schemeClr val="bg1">
              <a:alpha val="81000"/>
            </a:schemeClr>
          </a:solidFill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3E73937B-ADF5-6234-1F8A-F06FD154C253}"/>
                </a:ext>
              </a:extLst>
            </p:cNvPr>
            <p:cNvSpPr/>
            <p:nvPr/>
          </p:nvSpPr>
          <p:spPr>
            <a:xfrm>
              <a:off x="9040346" y="4270996"/>
              <a:ext cx="1208888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Small house 1C area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45F16778-7397-0F6A-1F52-F84FF55FCD1C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>
              <a:off x="9040346" y="3858240"/>
              <a:ext cx="604444" cy="41275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uppe 21">
            <a:extLst>
              <a:ext uri="{FF2B5EF4-FFF2-40B4-BE49-F238E27FC236}">
                <a16:creationId xmlns:a16="http://schemas.microsoft.com/office/drawing/2014/main" id="{BBAF5A0F-B293-3A56-C6A4-4A0102CF2908}"/>
              </a:ext>
            </a:extLst>
          </p:cNvPr>
          <p:cNvGrpSpPr/>
          <p:nvPr/>
        </p:nvGrpSpPr>
        <p:grpSpPr>
          <a:xfrm>
            <a:off x="1771911" y="4528726"/>
            <a:ext cx="1380863" cy="895280"/>
            <a:chOff x="9193007" y="4025937"/>
            <a:chExt cx="1380863" cy="975236"/>
          </a:xfrm>
          <a:solidFill>
            <a:schemeClr val="bg1">
              <a:alpha val="81000"/>
            </a:schemeClr>
          </a:solidFill>
        </p:grpSpPr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3139C59D-D31B-D862-8C2B-EB4EA9EF4A4A}"/>
                </a:ext>
              </a:extLst>
            </p:cNvPr>
            <p:cNvSpPr/>
            <p:nvPr/>
          </p:nvSpPr>
          <p:spPr>
            <a:xfrm>
              <a:off x="9193007" y="4352809"/>
              <a:ext cx="1380863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Small house 1A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4" name="Rett linje 23">
              <a:extLst>
                <a:ext uri="{FF2B5EF4-FFF2-40B4-BE49-F238E27FC236}">
                  <a16:creationId xmlns:a16="http://schemas.microsoft.com/office/drawing/2014/main" id="{5AFF280B-984E-D072-E47B-4BF54CC0A9F1}"/>
                </a:ext>
              </a:extLst>
            </p:cNvPr>
            <p:cNvCxnSpPr>
              <a:cxnSpLocks/>
              <a:endCxn id="23" idx="0"/>
            </p:cNvCxnSpPr>
            <p:nvPr/>
          </p:nvCxnSpPr>
          <p:spPr>
            <a:xfrm flipH="1">
              <a:off x="9883439" y="4025937"/>
              <a:ext cx="100144" cy="32687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F63E7AB7-6624-B304-5889-162811F4C869}"/>
              </a:ext>
            </a:extLst>
          </p:cNvPr>
          <p:cNvGrpSpPr/>
          <p:nvPr/>
        </p:nvGrpSpPr>
        <p:grpSpPr>
          <a:xfrm>
            <a:off x="1581544" y="706637"/>
            <a:ext cx="1571231" cy="595207"/>
            <a:chOff x="9040346" y="4270996"/>
            <a:chExt cx="1571231" cy="648364"/>
          </a:xfrm>
          <a:solidFill>
            <a:schemeClr val="bg1">
              <a:alpha val="81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BF0D529C-51AA-1CA0-C73C-3604037208DB}"/>
                </a:ext>
              </a:extLst>
            </p:cNvPr>
            <p:cNvSpPr/>
            <p:nvPr/>
          </p:nvSpPr>
          <p:spPr>
            <a:xfrm>
              <a:off x="9040346" y="4270996"/>
              <a:ext cx="1208888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Small house 1B area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FB409705-D00C-AEF4-CBE3-083219166867}"/>
                </a:ext>
              </a:extLst>
            </p:cNvPr>
            <p:cNvCxnSpPr>
              <a:cxnSpLocks/>
              <a:endCxn id="27" idx="3"/>
            </p:cNvCxnSpPr>
            <p:nvPr/>
          </p:nvCxnSpPr>
          <p:spPr>
            <a:xfrm flipH="1">
              <a:off x="10249234" y="4568188"/>
              <a:ext cx="362343" cy="26991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43176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e 17">
            <a:extLst>
              <a:ext uri="{FF2B5EF4-FFF2-40B4-BE49-F238E27FC236}">
                <a16:creationId xmlns:a16="http://schemas.microsoft.com/office/drawing/2014/main" id="{A1046FFA-0453-F91A-929D-CBEEC812B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73" y="0"/>
            <a:ext cx="12048654" cy="6858000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175235" y="-28175"/>
            <a:ext cx="6085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Subsidiary structures</a:t>
            </a:r>
            <a:endParaRPr lang="en-150" sz="3200" b="1" dirty="0"/>
          </a:p>
        </p:txBody>
      </p: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1B7E6131-DEF8-ED3F-7CCF-5E8A078C5229}"/>
              </a:ext>
            </a:extLst>
          </p:cNvPr>
          <p:cNvGrpSpPr/>
          <p:nvPr/>
        </p:nvGrpSpPr>
        <p:grpSpPr>
          <a:xfrm>
            <a:off x="5176001" y="897065"/>
            <a:ext cx="1164222" cy="938386"/>
            <a:chOff x="9021297" y="4697424"/>
            <a:chExt cx="1164222" cy="1022190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5292092C-E784-1C0A-432B-AFE3298BFB34}"/>
                </a:ext>
              </a:extLst>
            </p:cNvPr>
            <p:cNvSpPr/>
            <p:nvPr/>
          </p:nvSpPr>
          <p:spPr>
            <a:xfrm>
              <a:off x="9021297" y="4697424"/>
              <a:ext cx="1164222" cy="636999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Subsidiary structure 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D22BDB79-E06C-5C6D-096C-5BFB274F988D}"/>
                </a:ext>
              </a:extLst>
            </p:cNvPr>
            <p:cNvCxnSpPr>
              <a:cxnSpLocks/>
              <a:endCxn id="31" idx="2"/>
            </p:cNvCxnSpPr>
            <p:nvPr/>
          </p:nvCxnSpPr>
          <p:spPr>
            <a:xfrm flipH="1" flipV="1">
              <a:off x="9603408" y="5334423"/>
              <a:ext cx="487336" cy="385191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e 4">
            <a:extLst>
              <a:ext uri="{FF2B5EF4-FFF2-40B4-BE49-F238E27FC236}">
                <a16:creationId xmlns:a16="http://schemas.microsoft.com/office/drawing/2014/main" id="{BF236471-9870-73F8-2BB6-58576B888F61}"/>
              </a:ext>
            </a:extLst>
          </p:cNvPr>
          <p:cNvGrpSpPr/>
          <p:nvPr/>
        </p:nvGrpSpPr>
        <p:grpSpPr>
          <a:xfrm>
            <a:off x="10038048" y="4186621"/>
            <a:ext cx="1237462" cy="900498"/>
            <a:chOff x="9040346" y="3938440"/>
            <a:chExt cx="1237462" cy="980920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7363F9F1-11DA-FD32-CE49-34A345BC59DD}"/>
                </a:ext>
              </a:extLst>
            </p:cNvPr>
            <p:cNvSpPr/>
            <p:nvPr/>
          </p:nvSpPr>
          <p:spPr>
            <a:xfrm>
              <a:off x="9040346" y="4270996"/>
              <a:ext cx="1237462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Subsidiary structure F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Rett linje 6">
              <a:extLst>
                <a:ext uri="{FF2B5EF4-FFF2-40B4-BE49-F238E27FC236}">
                  <a16:creationId xmlns:a16="http://schemas.microsoft.com/office/drawing/2014/main" id="{6E8BAB7B-A372-4509-8DC0-99094C334DFE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9606689" y="3938440"/>
              <a:ext cx="52388" cy="33255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uppe 3">
            <a:extLst>
              <a:ext uri="{FF2B5EF4-FFF2-40B4-BE49-F238E27FC236}">
                <a16:creationId xmlns:a16="http://schemas.microsoft.com/office/drawing/2014/main" id="{0890A725-3F96-F9EC-0BB6-CFD3C8B23F50}"/>
              </a:ext>
            </a:extLst>
          </p:cNvPr>
          <p:cNvGrpSpPr/>
          <p:nvPr/>
        </p:nvGrpSpPr>
        <p:grpSpPr>
          <a:xfrm>
            <a:off x="9601533" y="1070624"/>
            <a:ext cx="1404437" cy="877740"/>
            <a:chOff x="9021296" y="4697424"/>
            <a:chExt cx="1404437" cy="956128"/>
          </a:xfrm>
          <a:solidFill>
            <a:schemeClr val="bg1">
              <a:alpha val="81000"/>
            </a:schemeClr>
          </a:solidFill>
        </p:grpSpPr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170EA560-A21E-B8AD-52CB-865461FC7815}"/>
                </a:ext>
              </a:extLst>
            </p:cNvPr>
            <p:cNvSpPr/>
            <p:nvPr/>
          </p:nvSpPr>
          <p:spPr>
            <a:xfrm>
              <a:off x="9021296" y="4697424"/>
              <a:ext cx="1404437" cy="636999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Subsidiary structure G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Rett linje 8">
              <a:extLst>
                <a:ext uri="{FF2B5EF4-FFF2-40B4-BE49-F238E27FC236}">
                  <a16:creationId xmlns:a16="http://schemas.microsoft.com/office/drawing/2014/main" id="{CAAEB679-2A24-A08A-2630-7694633237CF}"/>
                </a:ext>
              </a:extLst>
            </p:cNvPr>
            <p:cNvCxnSpPr>
              <a:cxnSpLocks/>
              <a:endCxn id="8" idx="2"/>
            </p:cNvCxnSpPr>
            <p:nvPr/>
          </p:nvCxnSpPr>
          <p:spPr>
            <a:xfrm flipV="1">
              <a:off x="9563814" y="5334423"/>
              <a:ext cx="159701" cy="31912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5E4B9910-92B6-CF3A-8B65-5A2DD4400D0F}"/>
              </a:ext>
            </a:extLst>
          </p:cNvPr>
          <p:cNvGrpSpPr/>
          <p:nvPr/>
        </p:nvGrpSpPr>
        <p:grpSpPr>
          <a:xfrm>
            <a:off x="4836129" y="4103260"/>
            <a:ext cx="1208888" cy="912855"/>
            <a:chOff x="9040346" y="3924980"/>
            <a:chExt cx="1208888" cy="994380"/>
          </a:xfrm>
          <a:solidFill>
            <a:schemeClr val="bg1">
              <a:alpha val="81000"/>
            </a:schemeClr>
          </a:solidFill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3E73937B-ADF5-6234-1F8A-F06FD154C253}"/>
                </a:ext>
              </a:extLst>
            </p:cNvPr>
            <p:cNvSpPr/>
            <p:nvPr/>
          </p:nvSpPr>
          <p:spPr>
            <a:xfrm>
              <a:off x="9040346" y="4270996"/>
              <a:ext cx="1208888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Subsidiary structure 3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45F16778-7397-0F6A-1F52-F84FF55FCD1C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 flipH="1">
              <a:off x="9644790" y="3924980"/>
              <a:ext cx="559264" cy="34601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uppe 21">
            <a:extLst>
              <a:ext uri="{FF2B5EF4-FFF2-40B4-BE49-F238E27FC236}">
                <a16:creationId xmlns:a16="http://schemas.microsoft.com/office/drawing/2014/main" id="{BBAF5A0F-B293-3A56-C6A4-4A0102CF2908}"/>
              </a:ext>
            </a:extLst>
          </p:cNvPr>
          <p:cNvGrpSpPr/>
          <p:nvPr/>
        </p:nvGrpSpPr>
        <p:grpSpPr>
          <a:xfrm>
            <a:off x="1933779" y="3940821"/>
            <a:ext cx="1380863" cy="895280"/>
            <a:chOff x="9383708" y="4012427"/>
            <a:chExt cx="1380863" cy="975236"/>
          </a:xfrm>
          <a:solidFill>
            <a:schemeClr val="bg1">
              <a:alpha val="81000"/>
            </a:schemeClr>
          </a:solidFill>
        </p:grpSpPr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3139C59D-D31B-D862-8C2B-EB4EA9EF4A4A}"/>
                </a:ext>
              </a:extLst>
            </p:cNvPr>
            <p:cNvSpPr/>
            <p:nvPr/>
          </p:nvSpPr>
          <p:spPr>
            <a:xfrm>
              <a:off x="9383708" y="4339299"/>
              <a:ext cx="1380863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Subsidiary structure 1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4" name="Rett linje 23">
              <a:extLst>
                <a:ext uri="{FF2B5EF4-FFF2-40B4-BE49-F238E27FC236}">
                  <a16:creationId xmlns:a16="http://schemas.microsoft.com/office/drawing/2014/main" id="{5AFF280B-984E-D072-E47B-4BF54CC0A9F1}"/>
                </a:ext>
              </a:extLst>
            </p:cNvPr>
            <p:cNvCxnSpPr>
              <a:cxnSpLocks/>
              <a:endCxn id="23" idx="0"/>
            </p:cNvCxnSpPr>
            <p:nvPr/>
          </p:nvCxnSpPr>
          <p:spPr>
            <a:xfrm flipH="1">
              <a:off x="10074140" y="4012427"/>
              <a:ext cx="100144" cy="32687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F63E7AB7-6624-B304-5889-162811F4C869}"/>
              </a:ext>
            </a:extLst>
          </p:cNvPr>
          <p:cNvGrpSpPr/>
          <p:nvPr/>
        </p:nvGrpSpPr>
        <p:grpSpPr>
          <a:xfrm>
            <a:off x="862278" y="1470071"/>
            <a:ext cx="1571231" cy="595207"/>
            <a:chOff x="9040346" y="4270996"/>
            <a:chExt cx="1571231" cy="648364"/>
          </a:xfrm>
          <a:solidFill>
            <a:schemeClr val="bg1">
              <a:alpha val="81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BF0D529C-51AA-1CA0-C73C-3604037208DB}"/>
                </a:ext>
              </a:extLst>
            </p:cNvPr>
            <p:cNvSpPr/>
            <p:nvPr/>
          </p:nvSpPr>
          <p:spPr>
            <a:xfrm>
              <a:off x="9040346" y="4270996"/>
              <a:ext cx="1208888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Subsidiary structure 2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FB409705-D00C-AEF4-CBE3-083219166867}"/>
                </a:ext>
              </a:extLst>
            </p:cNvPr>
            <p:cNvCxnSpPr>
              <a:cxnSpLocks/>
              <a:endCxn id="27" idx="3"/>
            </p:cNvCxnSpPr>
            <p:nvPr/>
          </p:nvCxnSpPr>
          <p:spPr>
            <a:xfrm flipH="1" flipV="1">
              <a:off x="10249234" y="4595179"/>
              <a:ext cx="362343" cy="7382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e 19">
            <a:extLst>
              <a:ext uri="{FF2B5EF4-FFF2-40B4-BE49-F238E27FC236}">
                <a16:creationId xmlns:a16="http://schemas.microsoft.com/office/drawing/2014/main" id="{699F4C19-DE34-6943-4C75-2878743877B0}"/>
              </a:ext>
            </a:extLst>
          </p:cNvPr>
          <p:cNvGrpSpPr/>
          <p:nvPr/>
        </p:nvGrpSpPr>
        <p:grpSpPr>
          <a:xfrm>
            <a:off x="8323548" y="4186621"/>
            <a:ext cx="1237462" cy="900498"/>
            <a:chOff x="9040346" y="3938440"/>
            <a:chExt cx="1237462" cy="980920"/>
          </a:xfrm>
          <a:solidFill>
            <a:schemeClr val="bg1">
              <a:alpha val="81000"/>
            </a:schemeClr>
          </a:solidFill>
        </p:grpSpPr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58D137D4-08DC-5DE2-021E-7BE6C8AC64A4}"/>
                </a:ext>
              </a:extLst>
            </p:cNvPr>
            <p:cNvSpPr/>
            <p:nvPr/>
          </p:nvSpPr>
          <p:spPr>
            <a:xfrm>
              <a:off x="9040346" y="4270996"/>
              <a:ext cx="1237462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Subsidiary structure D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F6E54054-6BF0-FF18-65FC-3EEBD80AF485}"/>
                </a:ext>
              </a:extLst>
            </p:cNvPr>
            <p:cNvCxnSpPr>
              <a:cxnSpLocks/>
              <a:endCxn id="21" idx="0"/>
            </p:cNvCxnSpPr>
            <p:nvPr/>
          </p:nvCxnSpPr>
          <p:spPr>
            <a:xfrm>
              <a:off x="9606689" y="3938440"/>
              <a:ext cx="52388" cy="33255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C6EEEE98-5840-734B-54A3-A75F9ED1B318}"/>
              </a:ext>
            </a:extLst>
          </p:cNvPr>
          <p:cNvGrpSpPr/>
          <p:nvPr/>
        </p:nvGrpSpPr>
        <p:grpSpPr>
          <a:xfrm>
            <a:off x="6750527" y="4095751"/>
            <a:ext cx="1237462" cy="1449528"/>
            <a:chOff x="9040346" y="3340377"/>
            <a:chExt cx="1237462" cy="1578983"/>
          </a:xfrm>
          <a:solidFill>
            <a:schemeClr val="bg1">
              <a:alpha val="81000"/>
            </a:schemeClr>
          </a:solidFill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4626A850-1845-1103-9018-7C315B71686D}"/>
                </a:ext>
              </a:extLst>
            </p:cNvPr>
            <p:cNvSpPr/>
            <p:nvPr/>
          </p:nvSpPr>
          <p:spPr>
            <a:xfrm>
              <a:off x="9040346" y="4270996"/>
              <a:ext cx="1237462" cy="64836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Subsidiary structure 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4" name="Rett linje 33">
              <a:extLst>
                <a:ext uri="{FF2B5EF4-FFF2-40B4-BE49-F238E27FC236}">
                  <a16:creationId xmlns:a16="http://schemas.microsoft.com/office/drawing/2014/main" id="{82CD14EB-3787-DA20-556D-BDB7663E4100}"/>
                </a:ext>
              </a:extLst>
            </p:cNvPr>
            <p:cNvCxnSpPr>
              <a:cxnSpLocks/>
              <a:endCxn id="33" idx="0"/>
            </p:cNvCxnSpPr>
            <p:nvPr/>
          </p:nvCxnSpPr>
          <p:spPr>
            <a:xfrm>
              <a:off x="9605019" y="3340377"/>
              <a:ext cx="54058" cy="93061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uppe 37">
            <a:extLst>
              <a:ext uri="{FF2B5EF4-FFF2-40B4-BE49-F238E27FC236}">
                <a16:creationId xmlns:a16="http://schemas.microsoft.com/office/drawing/2014/main" id="{3FD19427-1ED5-EC42-ABDE-97A0A840CC45}"/>
              </a:ext>
            </a:extLst>
          </p:cNvPr>
          <p:cNvGrpSpPr/>
          <p:nvPr/>
        </p:nvGrpSpPr>
        <p:grpSpPr>
          <a:xfrm>
            <a:off x="8062023" y="1031201"/>
            <a:ext cx="1164222" cy="877740"/>
            <a:chOff x="9021297" y="4697424"/>
            <a:chExt cx="1164222" cy="956128"/>
          </a:xfrm>
          <a:solidFill>
            <a:schemeClr val="bg1">
              <a:alpha val="81000"/>
            </a:schemeClr>
          </a:solidFill>
        </p:grpSpPr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id="{2FC0C89F-E07D-B046-37B7-1E13069825B8}"/>
                </a:ext>
              </a:extLst>
            </p:cNvPr>
            <p:cNvSpPr/>
            <p:nvPr/>
          </p:nvSpPr>
          <p:spPr>
            <a:xfrm>
              <a:off x="9021297" y="4697424"/>
              <a:ext cx="1164222" cy="636999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Subsidiary structure E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0" name="Rett linje 39">
              <a:extLst>
                <a:ext uri="{FF2B5EF4-FFF2-40B4-BE49-F238E27FC236}">
                  <a16:creationId xmlns:a16="http://schemas.microsoft.com/office/drawing/2014/main" id="{BC6BBE19-5574-8A6B-7027-B558972E0CF9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 flipV="1">
              <a:off x="9563814" y="5334423"/>
              <a:ext cx="39594" cy="31912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e 42">
            <a:extLst>
              <a:ext uri="{FF2B5EF4-FFF2-40B4-BE49-F238E27FC236}">
                <a16:creationId xmlns:a16="http://schemas.microsoft.com/office/drawing/2014/main" id="{57A98E68-B515-FDDA-B94F-16A8FCE6ADEC}"/>
              </a:ext>
            </a:extLst>
          </p:cNvPr>
          <p:cNvGrpSpPr/>
          <p:nvPr/>
        </p:nvGrpSpPr>
        <p:grpSpPr>
          <a:xfrm>
            <a:off x="6561487" y="969543"/>
            <a:ext cx="1164222" cy="978822"/>
            <a:chOff x="9021297" y="4697424"/>
            <a:chExt cx="1164222" cy="1066237"/>
          </a:xfrm>
          <a:solidFill>
            <a:schemeClr val="bg1">
              <a:alpha val="81000"/>
            </a:schemeClr>
          </a:solidFill>
        </p:grpSpPr>
        <p:sp>
          <p:nvSpPr>
            <p:cNvPr id="44" name="Rektangel 43">
              <a:extLst>
                <a:ext uri="{FF2B5EF4-FFF2-40B4-BE49-F238E27FC236}">
                  <a16:creationId xmlns:a16="http://schemas.microsoft.com/office/drawing/2014/main" id="{E807A615-EF5C-3A56-26A5-D207A860EBD3}"/>
                </a:ext>
              </a:extLst>
            </p:cNvPr>
            <p:cNvSpPr/>
            <p:nvPr/>
          </p:nvSpPr>
          <p:spPr>
            <a:xfrm>
              <a:off x="9021297" y="4697424"/>
              <a:ext cx="1164222" cy="636999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Subsidiary structure C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5" name="Rett linje 44">
              <a:extLst>
                <a:ext uri="{FF2B5EF4-FFF2-40B4-BE49-F238E27FC236}">
                  <a16:creationId xmlns:a16="http://schemas.microsoft.com/office/drawing/2014/main" id="{92C2B31D-F774-3142-907A-778B382567B2}"/>
                </a:ext>
              </a:extLst>
            </p:cNvPr>
            <p:cNvCxnSpPr>
              <a:cxnSpLocks/>
              <a:endCxn id="44" idx="2"/>
            </p:cNvCxnSpPr>
            <p:nvPr/>
          </p:nvCxnSpPr>
          <p:spPr>
            <a:xfrm flipH="1" flipV="1">
              <a:off x="9603408" y="5334423"/>
              <a:ext cx="59249" cy="42923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8189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E1E1BF36-70CA-E11E-13C1-FA6777CE5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961" y="0"/>
            <a:ext cx="11342077" cy="6858000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343155" y="71111"/>
            <a:ext cx="33155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Misc</a:t>
            </a:r>
            <a:endParaRPr lang="en-150" sz="3200" b="1" dirty="0"/>
          </a:p>
        </p:txBody>
      </p: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026D306C-02E6-C247-743D-9F89EA72F50D}"/>
              </a:ext>
            </a:extLst>
          </p:cNvPr>
          <p:cNvGrpSpPr/>
          <p:nvPr/>
        </p:nvGrpSpPr>
        <p:grpSpPr>
          <a:xfrm>
            <a:off x="4567368" y="1859535"/>
            <a:ext cx="1166682" cy="886699"/>
            <a:chOff x="10634778" y="3210054"/>
            <a:chExt cx="1166682" cy="886699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F3A51B88-58D7-4DF2-7082-64241627073A}"/>
                </a:ext>
              </a:extLst>
            </p:cNvPr>
            <p:cNvSpPr/>
            <p:nvPr/>
          </p:nvSpPr>
          <p:spPr>
            <a:xfrm>
              <a:off x="10634778" y="3210054"/>
              <a:ext cx="1166682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Billboard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Motorized *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FDB6EE00-B508-A227-7B3B-2954F7DFD9DD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 flipH="1">
              <a:off x="11031296" y="3732569"/>
              <a:ext cx="186823" cy="36418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1B7E6131-DEF8-ED3F-7CCF-5E8A078C5229}"/>
              </a:ext>
            </a:extLst>
          </p:cNvPr>
          <p:cNvGrpSpPr/>
          <p:nvPr/>
        </p:nvGrpSpPr>
        <p:grpSpPr>
          <a:xfrm>
            <a:off x="842943" y="4866157"/>
            <a:ext cx="1395648" cy="479677"/>
            <a:chOff x="9297522" y="5219944"/>
            <a:chExt cx="1395648" cy="522515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5292092C-E784-1C0A-432B-AFE3298BFB34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Orca Whale *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D22BDB79-E06C-5C6D-096C-5BFB274F988D}"/>
                </a:ext>
              </a:extLst>
            </p:cNvPr>
            <p:cNvCxnSpPr>
              <a:cxnSpLocks/>
              <a:endCxn id="31" idx="3"/>
            </p:cNvCxnSpPr>
            <p:nvPr/>
          </p:nvCxnSpPr>
          <p:spPr>
            <a:xfrm flipH="1">
              <a:off x="10275188" y="5326405"/>
              <a:ext cx="417982" cy="15479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1FC05998-648E-90EE-323B-CBD5AF5744CA}"/>
              </a:ext>
            </a:extLst>
          </p:cNvPr>
          <p:cNvGrpSpPr/>
          <p:nvPr/>
        </p:nvGrpSpPr>
        <p:grpSpPr>
          <a:xfrm>
            <a:off x="7212563" y="1726106"/>
            <a:ext cx="1568860" cy="522515"/>
            <a:chOff x="10318870" y="3210054"/>
            <a:chExt cx="1568860" cy="522515"/>
          </a:xfrm>
          <a:solidFill>
            <a:schemeClr val="bg1">
              <a:alpha val="81000"/>
            </a:schemeClr>
          </a:solidFill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AB44EAE9-0C79-62BC-92A5-A2E85E50A040}"/>
                </a:ext>
              </a:extLst>
            </p:cNvPr>
            <p:cNvSpPr/>
            <p:nvPr/>
          </p:nvSpPr>
          <p:spPr>
            <a:xfrm>
              <a:off x="10634777" y="3210054"/>
              <a:ext cx="1252953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Stanley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LightHouse *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Rett linje 11">
              <a:extLst>
                <a:ext uri="{FF2B5EF4-FFF2-40B4-BE49-F238E27FC236}">
                  <a16:creationId xmlns:a16="http://schemas.microsoft.com/office/drawing/2014/main" id="{3C68E57B-2C17-F263-970A-D997A0F82CF7}"/>
                </a:ext>
              </a:extLst>
            </p:cNvPr>
            <p:cNvCxnSpPr>
              <a:cxnSpLocks/>
              <a:stCxn id="11" idx="1"/>
            </p:cNvCxnSpPr>
            <p:nvPr/>
          </p:nvCxnSpPr>
          <p:spPr>
            <a:xfrm flipH="1">
              <a:off x="10318870" y="3471312"/>
              <a:ext cx="315907" cy="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e 12">
            <a:extLst>
              <a:ext uri="{FF2B5EF4-FFF2-40B4-BE49-F238E27FC236}">
                <a16:creationId xmlns:a16="http://schemas.microsoft.com/office/drawing/2014/main" id="{DECE6425-2ABD-5325-3806-9F08882D8A5D}"/>
              </a:ext>
            </a:extLst>
          </p:cNvPr>
          <p:cNvGrpSpPr/>
          <p:nvPr/>
        </p:nvGrpSpPr>
        <p:grpSpPr>
          <a:xfrm>
            <a:off x="526780" y="1888752"/>
            <a:ext cx="1293574" cy="522515"/>
            <a:chOff x="10634778" y="3210054"/>
            <a:chExt cx="1293574" cy="522515"/>
          </a:xfrm>
          <a:solidFill>
            <a:schemeClr val="bg1">
              <a:alpha val="81000"/>
            </a:schemeClr>
          </a:solidFill>
        </p:grpSpPr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2797DC03-B0F8-7A5C-AE3E-33DF3FA6CC9B}"/>
                </a:ext>
              </a:extLst>
            </p:cNvPr>
            <p:cNvSpPr/>
            <p:nvPr/>
          </p:nvSpPr>
          <p:spPr>
            <a:xfrm>
              <a:off x="10634778" y="321005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Airshow cone *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4A796B77-885F-09BE-32F5-05318BE5DE5D}"/>
                </a:ext>
              </a:extLst>
            </p:cNvPr>
            <p:cNvCxnSpPr>
              <a:cxnSpLocks/>
              <a:stCxn id="17" idx="3"/>
            </p:cNvCxnSpPr>
            <p:nvPr/>
          </p:nvCxnSpPr>
          <p:spPr>
            <a:xfrm flipV="1">
              <a:off x="11612444" y="3471311"/>
              <a:ext cx="315908" cy="1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e 18">
            <a:extLst>
              <a:ext uri="{FF2B5EF4-FFF2-40B4-BE49-F238E27FC236}">
                <a16:creationId xmlns:a16="http://schemas.microsoft.com/office/drawing/2014/main" id="{278458EA-F6F1-6229-DDE7-433CAC9E5786}"/>
              </a:ext>
            </a:extLst>
          </p:cNvPr>
          <p:cNvGrpSpPr/>
          <p:nvPr/>
        </p:nvGrpSpPr>
        <p:grpSpPr>
          <a:xfrm>
            <a:off x="4963886" y="6083559"/>
            <a:ext cx="977666" cy="696320"/>
            <a:chOff x="10634778" y="3036249"/>
            <a:chExt cx="977666" cy="696320"/>
          </a:xfrm>
          <a:solidFill>
            <a:schemeClr val="bg1">
              <a:alpha val="81000"/>
            </a:schemeClr>
          </a:solidFill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BBD1F4C0-32F5-2967-53CE-D203A8B4A635}"/>
                </a:ext>
              </a:extLst>
            </p:cNvPr>
            <p:cNvSpPr/>
            <p:nvPr/>
          </p:nvSpPr>
          <p:spPr>
            <a:xfrm>
              <a:off x="10634778" y="321005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Airshow Crowd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1" name="Rett linje 20">
              <a:extLst>
                <a:ext uri="{FF2B5EF4-FFF2-40B4-BE49-F238E27FC236}">
                  <a16:creationId xmlns:a16="http://schemas.microsoft.com/office/drawing/2014/main" id="{8B0B74A0-5D6F-D93A-7487-22CE518E12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23611" y="3036249"/>
              <a:ext cx="0" cy="173805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uppe 24">
            <a:extLst>
              <a:ext uri="{FF2B5EF4-FFF2-40B4-BE49-F238E27FC236}">
                <a16:creationId xmlns:a16="http://schemas.microsoft.com/office/drawing/2014/main" id="{E1F5C306-78BF-6573-294B-6D54B68902C3}"/>
              </a:ext>
            </a:extLst>
          </p:cNvPr>
          <p:cNvGrpSpPr/>
          <p:nvPr/>
        </p:nvGrpSpPr>
        <p:grpSpPr>
          <a:xfrm>
            <a:off x="10274781" y="3429000"/>
            <a:ext cx="977666" cy="886697"/>
            <a:chOff x="10634778" y="3210054"/>
            <a:chExt cx="977666" cy="886697"/>
          </a:xfrm>
          <a:solidFill>
            <a:schemeClr val="bg1">
              <a:alpha val="81000"/>
            </a:schemeClr>
          </a:solidFill>
        </p:grpSpPr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5139ED43-6DC6-4B93-6E74-906C281D5734}"/>
                </a:ext>
              </a:extLst>
            </p:cNvPr>
            <p:cNvSpPr/>
            <p:nvPr/>
          </p:nvSpPr>
          <p:spPr>
            <a:xfrm>
              <a:off x="10634778" y="321005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Barrel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2ED1B58A-C0CB-D137-D1C8-2C664FB264CA}"/>
                </a:ext>
              </a:extLst>
            </p:cNvPr>
            <p:cNvCxnSpPr>
              <a:cxnSpLocks/>
              <a:stCxn id="26" idx="2"/>
            </p:cNvCxnSpPr>
            <p:nvPr/>
          </p:nvCxnSpPr>
          <p:spPr>
            <a:xfrm flipH="1">
              <a:off x="10932747" y="3732569"/>
              <a:ext cx="190864" cy="36418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uppe 27">
            <a:extLst>
              <a:ext uri="{FF2B5EF4-FFF2-40B4-BE49-F238E27FC236}">
                <a16:creationId xmlns:a16="http://schemas.microsoft.com/office/drawing/2014/main" id="{69986F9C-47D8-EA98-7CB2-5FAF6AA57F1D}"/>
              </a:ext>
            </a:extLst>
          </p:cNvPr>
          <p:cNvGrpSpPr/>
          <p:nvPr/>
        </p:nvGrpSpPr>
        <p:grpSpPr>
          <a:xfrm>
            <a:off x="9039270" y="3260208"/>
            <a:ext cx="977666" cy="886699"/>
            <a:chOff x="10634778" y="3210054"/>
            <a:chExt cx="977666" cy="886699"/>
          </a:xfrm>
          <a:solidFill>
            <a:schemeClr val="bg1">
              <a:alpha val="81000"/>
            </a:schemeClr>
          </a:solidFill>
        </p:grpSpPr>
        <p:sp>
          <p:nvSpPr>
            <p:cNvPr id="29" name="Rektangel 28">
              <a:extLst>
                <a:ext uri="{FF2B5EF4-FFF2-40B4-BE49-F238E27FC236}">
                  <a16:creationId xmlns:a16="http://schemas.microsoft.com/office/drawing/2014/main" id="{4860D832-9CC8-E373-1AA7-200E625D274B}"/>
                </a:ext>
              </a:extLst>
            </p:cNvPr>
            <p:cNvSpPr/>
            <p:nvPr/>
          </p:nvSpPr>
          <p:spPr>
            <a:xfrm>
              <a:off x="10634778" y="321005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TACAN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3" name="Rett linje 32">
              <a:extLst>
                <a:ext uri="{FF2B5EF4-FFF2-40B4-BE49-F238E27FC236}">
                  <a16:creationId xmlns:a16="http://schemas.microsoft.com/office/drawing/2014/main" id="{ECD8F433-F986-F43C-B118-4FAF16AE36E6}"/>
                </a:ext>
              </a:extLst>
            </p:cNvPr>
            <p:cNvCxnSpPr>
              <a:cxnSpLocks/>
              <a:stCxn id="29" idx="2"/>
            </p:cNvCxnSpPr>
            <p:nvPr/>
          </p:nvCxnSpPr>
          <p:spPr>
            <a:xfrm flipH="1">
              <a:off x="11031296" y="3732569"/>
              <a:ext cx="92315" cy="36418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uppe 33">
            <a:extLst>
              <a:ext uri="{FF2B5EF4-FFF2-40B4-BE49-F238E27FC236}">
                <a16:creationId xmlns:a16="http://schemas.microsoft.com/office/drawing/2014/main" id="{B72B77E7-F0E2-C8F4-B1EF-2B6B97A73C2E}"/>
              </a:ext>
            </a:extLst>
          </p:cNvPr>
          <p:cNvGrpSpPr/>
          <p:nvPr/>
        </p:nvGrpSpPr>
        <p:grpSpPr>
          <a:xfrm>
            <a:off x="7711443" y="3224929"/>
            <a:ext cx="1069981" cy="886699"/>
            <a:chOff x="10634777" y="3210054"/>
            <a:chExt cx="1069981" cy="886699"/>
          </a:xfrm>
          <a:solidFill>
            <a:schemeClr val="bg1">
              <a:alpha val="81000"/>
            </a:schemeClr>
          </a:solidFill>
        </p:grpSpPr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8B4354A9-1BF7-D836-0E05-E1382CC48829}"/>
                </a:ext>
              </a:extLst>
            </p:cNvPr>
            <p:cNvSpPr/>
            <p:nvPr/>
          </p:nvSpPr>
          <p:spPr>
            <a:xfrm>
              <a:off x="10634777" y="3210054"/>
              <a:ext cx="1069981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GeneratorF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6" name="Rett linje 35">
              <a:extLst>
                <a:ext uri="{FF2B5EF4-FFF2-40B4-BE49-F238E27FC236}">
                  <a16:creationId xmlns:a16="http://schemas.microsoft.com/office/drawing/2014/main" id="{8C6B4107-1313-68FD-01DC-B705AA7D4C05}"/>
                </a:ext>
              </a:extLst>
            </p:cNvPr>
            <p:cNvCxnSpPr>
              <a:cxnSpLocks/>
              <a:stCxn id="35" idx="2"/>
            </p:cNvCxnSpPr>
            <p:nvPr/>
          </p:nvCxnSpPr>
          <p:spPr>
            <a:xfrm flipH="1">
              <a:off x="11031296" y="3732569"/>
              <a:ext cx="138472" cy="36418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uppe 50">
            <a:extLst>
              <a:ext uri="{FF2B5EF4-FFF2-40B4-BE49-F238E27FC236}">
                <a16:creationId xmlns:a16="http://schemas.microsoft.com/office/drawing/2014/main" id="{514BD42A-DA58-16B7-E819-A99CCB30B36A}"/>
              </a:ext>
            </a:extLst>
          </p:cNvPr>
          <p:cNvGrpSpPr/>
          <p:nvPr/>
        </p:nvGrpSpPr>
        <p:grpSpPr>
          <a:xfrm>
            <a:off x="2703348" y="3631950"/>
            <a:ext cx="1476339" cy="683747"/>
            <a:chOff x="9096145" y="4895783"/>
            <a:chExt cx="1476339" cy="744810"/>
          </a:xfrm>
          <a:solidFill>
            <a:schemeClr val="bg1">
              <a:alpha val="81000"/>
            </a:schemeClr>
          </a:solidFill>
        </p:grpSpPr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id="{789A7C22-D527-637C-5DBC-B1BD39D1BAFF}"/>
                </a:ext>
              </a:extLst>
            </p:cNvPr>
            <p:cNvSpPr/>
            <p:nvPr/>
          </p:nvSpPr>
          <p:spPr>
            <a:xfrm>
              <a:off x="9096145" y="4895783"/>
              <a:ext cx="1218494" cy="569179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Mark Tyre..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Mark Flag…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6B5004B8-B26F-C14E-9151-63AA5A820A76}"/>
                </a:ext>
              </a:extLst>
            </p:cNvPr>
            <p:cNvCxnSpPr>
              <a:cxnSpLocks/>
              <a:endCxn id="52" idx="3"/>
            </p:cNvCxnSpPr>
            <p:nvPr/>
          </p:nvCxnSpPr>
          <p:spPr>
            <a:xfrm flipH="1" flipV="1">
              <a:off x="10314639" y="5180373"/>
              <a:ext cx="257845" cy="46022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kstSylinder 59">
            <a:extLst>
              <a:ext uri="{FF2B5EF4-FFF2-40B4-BE49-F238E27FC236}">
                <a16:creationId xmlns:a16="http://schemas.microsoft.com/office/drawing/2014/main" id="{C579B82F-FA6A-980A-8E47-4B7D5FAD6C83}"/>
              </a:ext>
            </a:extLst>
          </p:cNvPr>
          <p:cNvSpPr txBox="1"/>
          <p:nvPr/>
        </p:nvSpPr>
        <p:spPr>
          <a:xfrm>
            <a:off x="9528103" y="6318214"/>
            <a:ext cx="19459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ym typeface="Wingdings" panose="05000000000000000000" pitchFamily="2" charset="2"/>
              </a:rPr>
              <a:t>* = Animated</a:t>
            </a:r>
            <a:endParaRPr lang="en-150" sz="2400" dirty="0"/>
          </a:p>
        </p:txBody>
      </p:sp>
    </p:spTree>
    <p:extLst>
      <p:ext uri="{BB962C8B-B14F-4D97-AF65-F5344CB8AC3E}">
        <p14:creationId xmlns:p14="http://schemas.microsoft.com/office/powerpoint/2010/main" val="1850039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6BE9D565-B0C0-09A1-B31A-B2C882DDD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111"/>
            <a:ext cx="12192000" cy="6520753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85725" y="137786"/>
            <a:ext cx="22860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ym typeface="Wingdings" panose="05000000000000000000" pitchFamily="2" charset="2"/>
              </a:rPr>
              <a:t>Warehouses</a:t>
            </a:r>
            <a:endParaRPr lang="en-150" sz="3200" b="1" dirty="0"/>
          </a:p>
        </p:txBody>
      </p: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1B7E6131-DEF8-ED3F-7CCF-5E8A078C5229}"/>
              </a:ext>
            </a:extLst>
          </p:cNvPr>
          <p:cNvGrpSpPr/>
          <p:nvPr/>
        </p:nvGrpSpPr>
        <p:grpSpPr>
          <a:xfrm>
            <a:off x="2872159" y="938765"/>
            <a:ext cx="1244337" cy="886701"/>
            <a:chOff x="9175393" y="5084709"/>
            <a:chExt cx="1244337" cy="965889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5292092C-E784-1C0A-432B-AFE3298BFB34}"/>
                </a:ext>
              </a:extLst>
            </p:cNvPr>
            <p:cNvSpPr/>
            <p:nvPr/>
          </p:nvSpPr>
          <p:spPr>
            <a:xfrm>
              <a:off x="9175393" y="5084709"/>
              <a:ext cx="1244337" cy="636999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Ammunition depot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D22BDB79-E06C-5C6D-096C-5BFB274F988D}"/>
                </a:ext>
              </a:extLst>
            </p:cNvPr>
            <p:cNvCxnSpPr>
              <a:cxnSpLocks/>
              <a:endCxn id="31" idx="2"/>
            </p:cNvCxnSpPr>
            <p:nvPr/>
          </p:nvCxnSpPr>
          <p:spPr>
            <a:xfrm flipV="1">
              <a:off x="9797561" y="5721708"/>
              <a:ext cx="1" cy="32889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B827BD8B-75CC-6278-0114-27AD0EB693EE}"/>
              </a:ext>
            </a:extLst>
          </p:cNvPr>
          <p:cNvGrpSpPr/>
          <p:nvPr/>
        </p:nvGrpSpPr>
        <p:grpSpPr>
          <a:xfrm>
            <a:off x="6486525" y="2341134"/>
            <a:ext cx="1257329" cy="479676"/>
            <a:chOff x="9017859" y="5219944"/>
            <a:chExt cx="1257329" cy="522515"/>
          </a:xfrm>
          <a:solidFill>
            <a:schemeClr val="bg1">
              <a:alpha val="81000"/>
            </a:schemeClr>
          </a:solidFill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AA5938A5-57C3-5A6F-3F40-297133D0D041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Tank 1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Rett linje 11">
              <a:extLst>
                <a:ext uri="{FF2B5EF4-FFF2-40B4-BE49-F238E27FC236}">
                  <a16:creationId xmlns:a16="http://schemas.microsoft.com/office/drawing/2014/main" id="{F7A757A1-7536-45D0-DA88-D23EF8D343FA}"/>
                </a:ext>
              </a:extLst>
            </p:cNvPr>
            <p:cNvCxnSpPr>
              <a:cxnSpLocks/>
              <a:endCxn id="11" idx="1"/>
            </p:cNvCxnSpPr>
            <p:nvPr/>
          </p:nvCxnSpPr>
          <p:spPr>
            <a:xfrm flipV="1">
              <a:off x="9017859" y="5481201"/>
              <a:ext cx="279663" cy="3308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pe 14">
            <a:extLst>
              <a:ext uri="{FF2B5EF4-FFF2-40B4-BE49-F238E27FC236}">
                <a16:creationId xmlns:a16="http://schemas.microsoft.com/office/drawing/2014/main" id="{DA7AEF79-1C85-FEC9-58A8-2034D9E23093}"/>
              </a:ext>
            </a:extLst>
          </p:cNvPr>
          <p:cNvGrpSpPr/>
          <p:nvPr/>
        </p:nvGrpSpPr>
        <p:grpSpPr>
          <a:xfrm>
            <a:off x="6308420" y="3383996"/>
            <a:ext cx="1257329" cy="479676"/>
            <a:chOff x="9017859" y="5219944"/>
            <a:chExt cx="1257329" cy="522515"/>
          </a:xfrm>
          <a:solidFill>
            <a:schemeClr val="bg1">
              <a:alpha val="81000"/>
            </a:schemeClr>
          </a:solidFill>
        </p:grpSpPr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F77FE9A6-2566-3AD3-D293-48732366644C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Tank 2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ECA555FE-5BF5-6218-A62C-8723CD442BF4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 flipV="1">
              <a:off x="9017859" y="5481201"/>
              <a:ext cx="279663" cy="3308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e 17">
            <a:extLst>
              <a:ext uri="{FF2B5EF4-FFF2-40B4-BE49-F238E27FC236}">
                <a16:creationId xmlns:a16="http://schemas.microsoft.com/office/drawing/2014/main" id="{304658BA-C35D-AA10-3175-8216F22D73F6}"/>
              </a:ext>
            </a:extLst>
          </p:cNvPr>
          <p:cNvGrpSpPr/>
          <p:nvPr/>
        </p:nvGrpSpPr>
        <p:grpSpPr>
          <a:xfrm>
            <a:off x="6168589" y="4394181"/>
            <a:ext cx="1257329" cy="479676"/>
            <a:chOff x="9017859" y="5219944"/>
            <a:chExt cx="1257329" cy="522515"/>
          </a:xfrm>
          <a:solidFill>
            <a:schemeClr val="bg1">
              <a:alpha val="81000"/>
            </a:schemeClr>
          </a:solidFill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A557E930-F450-986E-81B6-B4F0B6AED513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Tank 3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0" name="Rett linje 19">
              <a:extLst>
                <a:ext uri="{FF2B5EF4-FFF2-40B4-BE49-F238E27FC236}">
                  <a16:creationId xmlns:a16="http://schemas.microsoft.com/office/drawing/2014/main" id="{6FBCA1C9-80AC-59B1-80AE-1DCB4AF3AA8F}"/>
                </a:ext>
              </a:extLst>
            </p:cNvPr>
            <p:cNvCxnSpPr>
              <a:cxnSpLocks/>
              <a:endCxn id="19" idx="1"/>
            </p:cNvCxnSpPr>
            <p:nvPr/>
          </p:nvCxnSpPr>
          <p:spPr>
            <a:xfrm flipV="1">
              <a:off x="9017859" y="5481201"/>
              <a:ext cx="279663" cy="3308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uppe 21">
            <a:extLst>
              <a:ext uri="{FF2B5EF4-FFF2-40B4-BE49-F238E27FC236}">
                <a16:creationId xmlns:a16="http://schemas.microsoft.com/office/drawing/2014/main" id="{5FB991BC-58E0-44C2-4900-79FE9F165898}"/>
              </a:ext>
            </a:extLst>
          </p:cNvPr>
          <p:cNvGrpSpPr/>
          <p:nvPr/>
        </p:nvGrpSpPr>
        <p:grpSpPr>
          <a:xfrm>
            <a:off x="8680683" y="2208372"/>
            <a:ext cx="1196741" cy="745199"/>
            <a:chOff x="9297521" y="5219944"/>
            <a:chExt cx="1196741" cy="811751"/>
          </a:xfrm>
          <a:solidFill>
            <a:schemeClr val="bg1">
              <a:alpha val="81000"/>
            </a:schemeClr>
          </a:solidFill>
        </p:grpSpPr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626A5A7B-6945-4332-20E2-B53AA0190086}"/>
                </a:ext>
              </a:extLst>
            </p:cNvPr>
            <p:cNvSpPr/>
            <p:nvPr/>
          </p:nvSpPr>
          <p:spPr>
            <a:xfrm>
              <a:off x="9297521" y="5219944"/>
              <a:ext cx="1196741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Warehouse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4" name="Rett linje 23">
              <a:extLst>
                <a:ext uri="{FF2B5EF4-FFF2-40B4-BE49-F238E27FC236}">
                  <a16:creationId xmlns:a16="http://schemas.microsoft.com/office/drawing/2014/main" id="{49022E85-2BDD-31F6-4112-CDB9EB5076E1}"/>
                </a:ext>
              </a:extLst>
            </p:cNvPr>
            <p:cNvCxnSpPr>
              <a:cxnSpLocks/>
              <a:endCxn id="23" idx="2"/>
            </p:cNvCxnSpPr>
            <p:nvPr/>
          </p:nvCxnSpPr>
          <p:spPr>
            <a:xfrm flipH="1" flipV="1">
              <a:off x="9895892" y="5742459"/>
              <a:ext cx="36396" cy="28923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80440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0436F986-AE36-BED6-4EFA-1527BB8317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0702"/>
            <a:ext cx="12192000" cy="5836596"/>
          </a:xfrm>
          <a:prstGeom prst="rect">
            <a:avLst/>
          </a:prstGeom>
        </p:spPr>
      </p:pic>
      <p:grpSp>
        <p:nvGrpSpPr>
          <p:cNvPr id="14" name="Gruppe 13">
            <a:extLst>
              <a:ext uri="{FF2B5EF4-FFF2-40B4-BE49-F238E27FC236}">
                <a16:creationId xmlns:a16="http://schemas.microsoft.com/office/drawing/2014/main" id="{A36A8A72-C402-7DB8-7082-C7A32AEB273E}"/>
              </a:ext>
            </a:extLst>
          </p:cNvPr>
          <p:cNvGrpSpPr/>
          <p:nvPr/>
        </p:nvGrpSpPr>
        <p:grpSpPr>
          <a:xfrm>
            <a:off x="6984062" y="1131422"/>
            <a:ext cx="977666" cy="776723"/>
            <a:chOff x="10000356" y="509848"/>
            <a:chExt cx="977666" cy="776723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A0A0CF0C-52CC-EF38-DF20-F1F9AC27DB5D}"/>
                </a:ext>
              </a:extLst>
            </p:cNvPr>
            <p:cNvSpPr/>
            <p:nvPr/>
          </p:nvSpPr>
          <p:spPr>
            <a:xfrm>
              <a:off x="10000356" y="509848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Trunks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long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0CD9B7D9-961B-AE0E-1DD4-B7CB156BE07A}"/>
                </a:ext>
              </a:extLst>
            </p:cNvPr>
            <p:cNvCxnSpPr>
              <a:cxnSpLocks/>
              <a:endCxn id="15" idx="2"/>
            </p:cNvCxnSpPr>
            <p:nvPr/>
          </p:nvCxnSpPr>
          <p:spPr>
            <a:xfrm flipV="1">
              <a:off x="10123676" y="1032363"/>
              <a:ext cx="365513" cy="25420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414EE920-BA4D-93F9-C38F-4AFCFB300C48}"/>
              </a:ext>
            </a:extLst>
          </p:cNvPr>
          <p:cNvGrpSpPr/>
          <p:nvPr/>
        </p:nvGrpSpPr>
        <p:grpSpPr>
          <a:xfrm>
            <a:off x="1658518" y="1828178"/>
            <a:ext cx="977666" cy="869757"/>
            <a:chOff x="10019811" y="2361396"/>
            <a:chExt cx="977666" cy="947432"/>
          </a:xfrm>
          <a:solidFill>
            <a:schemeClr val="bg1">
              <a:alpha val="81000"/>
            </a:schemeClr>
          </a:solidFill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DFD1376A-5FB9-D9F4-9254-2FECF2DF2ABB}"/>
                </a:ext>
              </a:extLst>
            </p:cNvPr>
            <p:cNvSpPr/>
            <p:nvPr/>
          </p:nvSpPr>
          <p:spPr>
            <a:xfrm>
              <a:off x="10019811" y="2361396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Oiltank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E0CBD4B4-97B0-C7A1-B06D-7B635493FFA9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10508644" y="2883911"/>
              <a:ext cx="488833" cy="42491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91F9A5EA-EB6E-2843-B9C5-AE9EFB12D745}"/>
              </a:ext>
            </a:extLst>
          </p:cNvPr>
          <p:cNvGrpSpPr/>
          <p:nvPr/>
        </p:nvGrpSpPr>
        <p:grpSpPr>
          <a:xfrm>
            <a:off x="4223917" y="979714"/>
            <a:ext cx="977666" cy="981907"/>
            <a:chOff x="11110639" y="2006405"/>
            <a:chExt cx="977666" cy="981907"/>
          </a:xfrm>
          <a:solidFill>
            <a:schemeClr val="bg1">
              <a:alpha val="81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23B34E5-C591-737E-7A8D-074530F03815}"/>
                </a:ext>
              </a:extLst>
            </p:cNvPr>
            <p:cNvSpPr/>
            <p:nvPr/>
          </p:nvSpPr>
          <p:spPr>
            <a:xfrm>
              <a:off x="11110639" y="2006405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Pipes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small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3919BB5-0B62-03DF-F977-66B2C7EFA956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11599472" y="2528920"/>
              <a:ext cx="65821" cy="45939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e 49">
            <a:extLst>
              <a:ext uri="{FF2B5EF4-FFF2-40B4-BE49-F238E27FC236}">
                <a16:creationId xmlns:a16="http://schemas.microsoft.com/office/drawing/2014/main" id="{6792B8C1-0DC2-4F88-6CD8-21A50A8D6A20}"/>
              </a:ext>
            </a:extLst>
          </p:cNvPr>
          <p:cNvGrpSpPr/>
          <p:nvPr/>
        </p:nvGrpSpPr>
        <p:grpSpPr>
          <a:xfrm>
            <a:off x="10147648" y="2096505"/>
            <a:ext cx="1351482" cy="522515"/>
            <a:chOff x="10097179" y="2049807"/>
            <a:chExt cx="1351482" cy="522515"/>
          </a:xfrm>
          <a:solidFill>
            <a:schemeClr val="bg1">
              <a:alpha val="81000"/>
            </a:schemeClr>
          </a:solidFill>
        </p:grpSpPr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E86095CD-8224-90FB-F4AD-55642A397576}"/>
                </a:ext>
              </a:extLst>
            </p:cNvPr>
            <p:cNvSpPr/>
            <p:nvPr/>
          </p:nvSpPr>
          <p:spPr>
            <a:xfrm>
              <a:off x="10470995" y="2049807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UH-1H cargo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D2FA5F16-B3AB-BBA4-01E2-7D5DF4587430}"/>
                </a:ext>
              </a:extLst>
            </p:cNvPr>
            <p:cNvCxnSpPr>
              <a:cxnSpLocks/>
              <a:endCxn id="51" idx="1"/>
            </p:cNvCxnSpPr>
            <p:nvPr/>
          </p:nvCxnSpPr>
          <p:spPr>
            <a:xfrm flipV="1">
              <a:off x="10097179" y="2311065"/>
              <a:ext cx="373816" cy="8110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e 20">
            <a:extLst>
              <a:ext uri="{FF2B5EF4-FFF2-40B4-BE49-F238E27FC236}">
                <a16:creationId xmlns:a16="http://schemas.microsoft.com/office/drawing/2014/main" id="{63E7C2DB-895A-B193-58FA-04C0136931B1}"/>
              </a:ext>
            </a:extLst>
          </p:cNvPr>
          <p:cNvGrpSpPr/>
          <p:nvPr/>
        </p:nvGrpSpPr>
        <p:grpSpPr>
          <a:xfrm>
            <a:off x="8362772" y="5119182"/>
            <a:ext cx="1188369" cy="883902"/>
            <a:chOff x="10470994" y="1532727"/>
            <a:chExt cx="1188369" cy="883902"/>
          </a:xfrm>
          <a:solidFill>
            <a:schemeClr val="bg1">
              <a:alpha val="81000"/>
            </a:schemeClr>
          </a:solidFill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82EA671C-C4DE-B4CB-8821-34C016FEF010}"/>
                </a:ext>
              </a:extLst>
            </p:cNvPr>
            <p:cNvSpPr/>
            <p:nvPr/>
          </p:nvSpPr>
          <p:spPr>
            <a:xfrm>
              <a:off x="10470994" y="1894114"/>
              <a:ext cx="1188369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ISO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Container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97F0BA5A-2577-1F64-5B33-04E749E3E957}"/>
                </a:ext>
              </a:extLst>
            </p:cNvPr>
            <p:cNvCxnSpPr>
              <a:cxnSpLocks/>
              <a:stCxn id="22" idx="0"/>
            </p:cNvCxnSpPr>
            <p:nvPr/>
          </p:nvCxnSpPr>
          <p:spPr>
            <a:xfrm flipH="1" flipV="1">
              <a:off x="10541179" y="1532727"/>
              <a:ext cx="524000" cy="36138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B5813FE8-7913-5615-C036-195BD0638ED5}"/>
              </a:ext>
            </a:extLst>
          </p:cNvPr>
          <p:cNvGrpSpPr/>
          <p:nvPr/>
        </p:nvGrpSpPr>
        <p:grpSpPr>
          <a:xfrm>
            <a:off x="177634" y="4675780"/>
            <a:ext cx="977666" cy="895903"/>
            <a:chOff x="10470995" y="1520726"/>
            <a:chExt cx="977666" cy="895903"/>
          </a:xfrm>
          <a:solidFill>
            <a:schemeClr val="bg1">
              <a:alpha val="81000"/>
            </a:schemeClr>
          </a:solidFill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5BE6BFF5-08AB-7EB7-D66B-055DFB9DC4BC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Ammo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109F33E4-1E7E-3752-966C-523D6193A839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 flipV="1">
              <a:off x="10959828" y="1520726"/>
              <a:ext cx="349593" cy="37338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uppe 57">
            <a:extLst>
              <a:ext uri="{FF2B5EF4-FFF2-40B4-BE49-F238E27FC236}">
                <a16:creationId xmlns:a16="http://schemas.microsoft.com/office/drawing/2014/main" id="{F65DC70E-2DA0-E5ED-351E-906E2E4FC741}"/>
              </a:ext>
            </a:extLst>
          </p:cNvPr>
          <p:cNvGrpSpPr/>
          <p:nvPr/>
        </p:nvGrpSpPr>
        <p:grpSpPr>
          <a:xfrm>
            <a:off x="5164507" y="1611147"/>
            <a:ext cx="1059266" cy="902087"/>
            <a:chOff x="9699428" y="625973"/>
            <a:chExt cx="1059266" cy="902087"/>
          </a:xfrm>
          <a:solidFill>
            <a:schemeClr val="bg1">
              <a:alpha val="81000"/>
            </a:schemeClr>
          </a:solidFill>
        </p:grpSpPr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FFC1C81B-F9D0-20B6-B10D-68DA7358CBC2}"/>
                </a:ext>
              </a:extLst>
            </p:cNvPr>
            <p:cNvSpPr/>
            <p:nvPr/>
          </p:nvSpPr>
          <p:spPr>
            <a:xfrm>
              <a:off x="9699428" y="625973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Tetrapod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0" name="Rett linje 59">
              <a:extLst>
                <a:ext uri="{FF2B5EF4-FFF2-40B4-BE49-F238E27FC236}">
                  <a16:creationId xmlns:a16="http://schemas.microsoft.com/office/drawing/2014/main" id="{B565B6D9-1337-0B5D-27B2-1C680A79DDA2}"/>
                </a:ext>
              </a:extLst>
            </p:cNvPr>
            <p:cNvCxnSpPr>
              <a:cxnSpLocks/>
              <a:endCxn id="59" idx="2"/>
            </p:cNvCxnSpPr>
            <p:nvPr/>
          </p:nvCxnSpPr>
          <p:spPr>
            <a:xfrm flipH="1" flipV="1">
              <a:off x="10188261" y="1148488"/>
              <a:ext cx="570433" cy="37957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uppe 3">
            <a:extLst>
              <a:ext uri="{FF2B5EF4-FFF2-40B4-BE49-F238E27FC236}">
                <a16:creationId xmlns:a16="http://schemas.microsoft.com/office/drawing/2014/main" id="{6878F68C-7510-94E7-03A8-2503013D9682}"/>
              </a:ext>
            </a:extLst>
          </p:cNvPr>
          <p:cNvGrpSpPr/>
          <p:nvPr/>
        </p:nvGrpSpPr>
        <p:grpSpPr>
          <a:xfrm>
            <a:off x="3150561" y="979714"/>
            <a:ext cx="977666" cy="981907"/>
            <a:chOff x="11110639" y="2006405"/>
            <a:chExt cx="977666" cy="981907"/>
          </a:xfrm>
          <a:solidFill>
            <a:schemeClr val="bg1">
              <a:alpha val="81000"/>
            </a:schemeClr>
          </a:solidFill>
        </p:grpSpPr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EFF8FC68-F1AC-4C1D-0B15-D357BD54DA6F}"/>
                </a:ext>
              </a:extLst>
            </p:cNvPr>
            <p:cNvSpPr/>
            <p:nvPr/>
          </p:nvSpPr>
          <p:spPr>
            <a:xfrm>
              <a:off x="11110639" y="2006405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Pipes big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Rett linje 5">
              <a:extLst>
                <a:ext uri="{FF2B5EF4-FFF2-40B4-BE49-F238E27FC236}">
                  <a16:creationId xmlns:a16="http://schemas.microsoft.com/office/drawing/2014/main" id="{73C684D1-ACF4-F4D3-53EF-923BAEBBEA8A}"/>
                </a:ext>
              </a:extLst>
            </p:cNvPr>
            <p:cNvCxnSpPr>
              <a:cxnSpLocks/>
              <a:stCxn id="5" idx="2"/>
            </p:cNvCxnSpPr>
            <p:nvPr/>
          </p:nvCxnSpPr>
          <p:spPr>
            <a:xfrm>
              <a:off x="11599472" y="2528920"/>
              <a:ext cx="65821" cy="45939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5E6BAE4B-EC3B-684F-C946-AD03F18E2D66}"/>
              </a:ext>
            </a:extLst>
          </p:cNvPr>
          <p:cNvGrpSpPr/>
          <p:nvPr/>
        </p:nvGrpSpPr>
        <p:grpSpPr>
          <a:xfrm>
            <a:off x="8702451" y="1249767"/>
            <a:ext cx="977666" cy="776723"/>
            <a:chOff x="11566345" y="475793"/>
            <a:chExt cx="977666" cy="776723"/>
          </a:xfrm>
          <a:solidFill>
            <a:schemeClr val="bg1">
              <a:alpha val="81000"/>
            </a:schemeClr>
          </a:solidFill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4A5EFB3D-BC76-9AA6-976B-FA8C6A309815}"/>
                </a:ext>
              </a:extLst>
            </p:cNvPr>
            <p:cNvSpPr/>
            <p:nvPr/>
          </p:nvSpPr>
          <p:spPr>
            <a:xfrm>
              <a:off x="11566345" y="475793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Trunks short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Rett linje 11">
              <a:extLst>
                <a:ext uri="{FF2B5EF4-FFF2-40B4-BE49-F238E27FC236}">
                  <a16:creationId xmlns:a16="http://schemas.microsoft.com/office/drawing/2014/main" id="{202AF204-2445-877B-635F-965FB35B717E}"/>
                </a:ext>
              </a:extLst>
            </p:cNvPr>
            <p:cNvCxnSpPr>
              <a:cxnSpLocks/>
              <a:endCxn id="11" idx="2"/>
            </p:cNvCxnSpPr>
            <p:nvPr/>
          </p:nvCxnSpPr>
          <p:spPr>
            <a:xfrm flipV="1">
              <a:off x="11689665" y="998308"/>
              <a:ext cx="365513" cy="25420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e 12">
            <a:extLst>
              <a:ext uri="{FF2B5EF4-FFF2-40B4-BE49-F238E27FC236}">
                <a16:creationId xmlns:a16="http://schemas.microsoft.com/office/drawing/2014/main" id="{8BD91DDD-DE4A-61F4-8825-020A14C0E3FD}"/>
              </a:ext>
            </a:extLst>
          </p:cNvPr>
          <p:cNvGrpSpPr/>
          <p:nvPr/>
        </p:nvGrpSpPr>
        <p:grpSpPr>
          <a:xfrm>
            <a:off x="169811" y="3046983"/>
            <a:ext cx="1369740" cy="479677"/>
            <a:chOff x="9068748" y="3462693"/>
            <a:chExt cx="1369740" cy="522515"/>
          </a:xfrm>
          <a:solidFill>
            <a:schemeClr val="bg1">
              <a:alpha val="81000"/>
            </a:schemeClr>
          </a:solidFill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DC2EA402-5857-EA98-F208-AD3EB2F6431D}"/>
                </a:ext>
              </a:extLst>
            </p:cNvPr>
            <p:cNvSpPr/>
            <p:nvPr/>
          </p:nvSpPr>
          <p:spPr>
            <a:xfrm>
              <a:off x="9068748" y="3462693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M117 bombs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C7787835-DE78-4E8E-027E-F7A7CA81CC6F}"/>
                </a:ext>
              </a:extLst>
            </p:cNvPr>
            <p:cNvCxnSpPr>
              <a:cxnSpLocks/>
              <a:endCxn id="20" idx="3"/>
            </p:cNvCxnSpPr>
            <p:nvPr/>
          </p:nvCxnSpPr>
          <p:spPr>
            <a:xfrm flipH="1" flipV="1">
              <a:off x="10046414" y="3723951"/>
              <a:ext cx="392074" cy="5046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4502A9EE-2E65-C386-5D18-A3EAC88C11FC}"/>
              </a:ext>
            </a:extLst>
          </p:cNvPr>
          <p:cNvGrpSpPr/>
          <p:nvPr/>
        </p:nvGrpSpPr>
        <p:grpSpPr>
          <a:xfrm>
            <a:off x="1762034" y="4850413"/>
            <a:ext cx="977666" cy="912595"/>
            <a:chOff x="10470995" y="1504034"/>
            <a:chExt cx="977666" cy="912595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BD8A7883-CB0E-8B0E-6DF4-0005BC54AD43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Barrels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3" name="Rett linje 32">
              <a:extLst>
                <a:ext uri="{FF2B5EF4-FFF2-40B4-BE49-F238E27FC236}">
                  <a16:creationId xmlns:a16="http://schemas.microsoft.com/office/drawing/2014/main" id="{B2188CD9-0BB7-4DAA-7C81-346D76EFBAC8}"/>
                </a:ext>
              </a:extLst>
            </p:cNvPr>
            <p:cNvCxnSpPr>
              <a:cxnSpLocks/>
              <a:stCxn id="31" idx="0"/>
            </p:cNvCxnSpPr>
            <p:nvPr/>
          </p:nvCxnSpPr>
          <p:spPr>
            <a:xfrm flipV="1">
              <a:off x="10959828" y="1504034"/>
              <a:ext cx="65111" cy="39008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uppe 33">
            <a:extLst>
              <a:ext uri="{FF2B5EF4-FFF2-40B4-BE49-F238E27FC236}">
                <a16:creationId xmlns:a16="http://schemas.microsoft.com/office/drawing/2014/main" id="{947B4E63-CED2-FDEF-F0AE-A994935035D8}"/>
              </a:ext>
            </a:extLst>
          </p:cNvPr>
          <p:cNvGrpSpPr/>
          <p:nvPr/>
        </p:nvGrpSpPr>
        <p:grpSpPr>
          <a:xfrm>
            <a:off x="3109907" y="5011595"/>
            <a:ext cx="977666" cy="895903"/>
            <a:chOff x="10470995" y="1520726"/>
            <a:chExt cx="977666" cy="895903"/>
          </a:xfrm>
          <a:solidFill>
            <a:schemeClr val="bg1">
              <a:alpha val="81000"/>
            </a:schemeClr>
          </a:solidFill>
        </p:grpSpPr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CAB47BD0-8DE0-88A8-F503-CC701E7BDA98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Container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6" name="Rett linje 35">
              <a:extLst>
                <a:ext uri="{FF2B5EF4-FFF2-40B4-BE49-F238E27FC236}">
                  <a16:creationId xmlns:a16="http://schemas.microsoft.com/office/drawing/2014/main" id="{0CCD63C4-F0E9-87B6-8495-BDF25F5B0CC3}"/>
                </a:ext>
              </a:extLst>
            </p:cNvPr>
            <p:cNvCxnSpPr>
              <a:cxnSpLocks/>
              <a:stCxn id="35" idx="0"/>
            </p:cNvCxnSpPr>
            <p:nvPr/>
          </p:nvCxnSpPr>
          <p:spPr>
            <a:xfrm flipV="1">
              <a:off x="10959828" y="1520726"/>
              <a:ext cx="28882" cy="37338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e 39">
            <a:extLst>
              <a:ext uri="{FF2B5EF4-FFF2-40B4-BE49-F238E27FC236}">
                <a16:creationId xmlns:a16="http://schemas.microsoft.com/office/drawing/2014/main" id="{B72680EE-61DD-21F0-B70B-DDCA7E2B45D4}"/>
              </a:ext>
            </a:extLst>
          </p:cNvPr>
          <p:cNvGrpSpPr/>
          <p:nvPr/>
        </p:nvGrpSpPr>
        <p:grpSpPr>
          <a:xfrm>
            <a:off x="4299467" y="5011595"/>
            <a:ext cx="977666" cy="901118"/>
            <a:chOff x="10470995" y="1515511"/>
            <a:chExt cx="977666" cy="901118"/>
          </a:xfrm>
          <a:solidFill>
            <a:schemeClr val="bg1">
              <a:alpha val="81000"/>
            </a:schemeClr>
          </a:solidFill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CDDCC9E0-5D78-8484-36A9-679FFBC7E77E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F-shape barrier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3" name="Rett linje 42">
              <a:extLst>
                <a:ext uri="{FF2B5EF4-FFF2-40B4-BE49-F238E27FC236}">
                  <a16:creationId xmlns:a16="http://schemas.microsoft.com/office/drawing/2014/main" id="{0DED5735-820B-141E-A129-97E72E752757}"/>
                </a:ext>
              </a:extLst>
            </p:cNvPr>
            <p:cNvCxnSpPr>
              <a:cxnSpLocks/>
              <a:stCxn id="42" idx="0"/>
            </p:cNvCxnSpPr>
            <p:nvPr/>
          </p:nvCxnSpPr>
          <p:spPr>
            <a:xfrm flipV="1">
              <a:off x="10959828" y="1515511"/>
              <a:ext cx="28882" cy="378603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e 43">
            <a:extLst>
              <a:ext uri="{FF2B5EF4-FFF2-40B4-BE49-F238E27FC236}">
                <a16:creationId xmlns:a16="http://schemas.microsoft.com/office/drawing/2014/main" id="{F6534D0D-DCE1-39A9-9B69-EE52FE10873B}"/>
              </a:ext>
            </a:extLst>
          </p:cNvPr>
          <p:cNvGrpSpPr/>
          <p:nvPr/>
        </p:nvGrpSpPr>
        <p:grpSpPr>
          <a:xfrm>
            <a:off x="5905913" y="5049168"/>
            <a:ext cx="977666" cy="902087"/>
            <a:chOff x="10470995" y="1514542"/>
            <a:chExt cx="977666" cy="902087"/>
          </a:xfrm>
          <a:solidFill>
            <a:schemeClr val="bg1">
              <a:alpha val="81000"/>
            </a:schemeClr>
          </a:solidFill>
        </p:grpSpPr>
        <p:sp>
          <p:nvSpPr>
            <p:cNvPr id="45" name="Rektangel 44">
              <a:extLst>
                <a:ext uri="{FF2B5EF4-FFF2-40B4-BE49-F238E27FC236}">
                  <a16:creationId xmlns:a16="http://schemas.microsoft.com/office/drawing/2014/main" id="{C29B2CBD-DF30-1060-C016-7F6E97891533}"/>
                </a:ext>
              </a:extLst>
            </p:cNvPr>
            <p:cNvSpPr/>
            <p:nvPr/>
          </p:nvSpPr>
          <p:spPr>
            <a:xfrm>
              <a:off x="10470995" y="189411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Fueltank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6" name="Rett linje 45">
              <a:extLst>
                <a:ext uri="{FF2B5EF4-FFF2-40B4-BE49-F238E27FC236}">
                  <a16:creationId xmlns:a16="http://schemas.microsoft.com/office/drawing/2014/main" id="{AA19B96A-3962-AD1E-07F3-18E066951A36}"/>
                </a:ext>
              </a:extLst>
            </p:cNvPr>
            <p:cNvCxnSpPr>
              <a:cxnSpLocks/>
              <a:stCxn id="45" idx="0"/>
            </p:cNvCxnSpPr>
            <p:nvPr/>
          </p:nvCxnSpPr>
          <p:spPr>
            <a:xfrm flipH="1" flipV="1">
              <a:off x="10730137" y="1514542"/>
              <a:ext cx="229691" cy="37957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e 46">
            <a:extLst>
              <a:ext uri="{FF2B5EF4-FFF2-40B4-BE49-F238E27FC236}">
                <a16:creationId xmlns:a16="http://schemas.microsoft.com/office/drawing/2014/main" id="{B1761CE8-C2F6-B0FE-CDB4-D73680CFFBB8}"/>
              </a:ext>
            </a:extLst>
          </p:cNvPr>
          <p:cNvGrpSpPr/>
          <p:nvPr/>
        </p:nvGrpSpPr>
        <p:grpSpPr>
          <a:xfrm>
            <a:off x="10077463" y="4850413"/>
            <a:ext cx="1188369" cy="1152671"/>
            <a:chOff x="10470994" y="1532727"/>
            <a:chExt cx="1188369" cy="1152671"/>
          </a:xfrm>
          <a:solidFill>
            <a:schemeClr val="bg1">
              <a:alpha val="81000"/>
            </a:schemeClr>
          </a:solidFill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799A2364-0B70-F3E4-D344-108FCF7A720F}"/>
                </a:ext>
              </a:extLst>
            </p:cNvPr>
            <p:cNvSpPr/>
            <p:nvPr/>
          </p:nvSpPr>
          <p:spPr>
            <a:xfrm>
              <a:off x="10470994" y="1894114"/>
              <a:ext cx="1188369" cy="79128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ISO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Container small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Rett linje 48">
              <a:extLst>
                <a:ext uri="{FF2B5EF4-FFF2-40B4-BE49-F238E27FC236}">
                  <a16:creationId xmlns:a16="http://schemas.microsoft.com/office/drawing/2014/main" id="{E28DB3BA-1834-86D7-F425-FE29E3E32581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H="1" flipV="1">
              <a:off x="10541179" y="1532727"/>
              <a:ext cx="524000" cy="36138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55890" y="549149"/>
            <a:ext cx="1320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Cargos</a:t>
            </a:r>
            <a:endParaRPr lang="en-150" sz="3200" b="1" dirty="0"/>
          </a:p>
        </p:txBody>
      </p:sp>
    </p:spTree>
    <p:extLst>
      <p:ext uri="{BB962C8B-B14F-4D97-AF65-F5344CB8AC3E}">
        <p14:creationId xmlns:p14="http://schemas.microsoft.com/office/powerpoint/2010/main" val="1246428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>
            <a:extLst>
              <a:ext uri="{FF2B5EF4-FFF2-40B4-BE49-F238E27FC236}">
                <a16:creationId xmlns:a16="http://schemas.microsoft.com/office/drawing/2014/main" id="{CB7CD404-D4FE-354C-E236-219376B6D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758"/>
            <a:ext cx="12192000" cy="6388484"/>
          </a:xfrm>
          <a:prstGeom prst="rect">
            <a:avLst/>
          </a:prstGeom>
        </p:spPr>
      </p:pic>
      <p:grpSp>
        <p:nvGrpSpPr>
          <p:cNvPr id="14" name="Gruppe 13">
            <a:extLst>
              <a:ext uri="{FF2B5EF4-FFF2-40B4-BE49-F238E27FC236}">
                <a16:creationId xmlns:a16="http://schemas.microsoft.com/office/drawing/2014/main" id="{A36A8A72-C402-7DB8-7082-C7A32AEB273E}"/>
              </a:ext>
            </a:extLst>
          </p:cNvPr>
          <p:cNvGrpSpPr/>
          <p:nvPr/>
        </p:nvGrpSpPr>
        <p:grpSpPr>
          <a:xfrm>
            <a:off x="7492831" y="682797"/>
            <a:ext cx="977666" cy="931399"/>
            <a:chOff x="10000356" y="509848"/>
            <a:chExt cx="977666" cy="931399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A0A0CF0C-52CC-EF38-DF20-F1F9AC27DB5D}"/>
                </a:ext>
              </a:extLst>
            </p:cNvPr>
            <p:cNvSpPr/>
            <p:nvPr/>
          </p:nvSpPr>
          <p:spPr>
            <a:xfrm>
              <a:off x="10000356" y="509848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Carrier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LSO 5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0CD9B7D9-961B-AE0E-1DD4-B7CB156BE07A}"/>
                </a:ext>
              </a:extLst>
            </p:cNvPr>
            <p:cNvCxnSpPr>
              <a:cxnSpLocks/>
              <a:endCxn id="15" idx="2"/>
            </p:cNvCxnSpPr>
            <p:nvPr/>
          </p:nvCxnSpPr>
          <p:spPr>
            <a:xfrm flipV="1">
              <a:off x="10429215" y="1032363"/>
              <a:ext cx="59974" cy="40888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414EE920-BA4D-93F9-C38F-4AFCFB300C48}"/>
              </a:ext>
            </a:extLst>
          </p:cNvPr>
          <p:cNvGrpSpPr/>
          <p:nvPr/>
        </p:nvGrpSpPr>
        <p:grpSpPr>
          <a:xfrm>
            <a:off x="1499571" y="957800"/>
            <a:ext cx="977666" cy="939069"/>
            <a:chOff x="10019811" y="2361396"/>
            <a:chExt cx="977666" cy="1022934"/>
          </a:xfrm>
          <a:solidFill>
            <a:schemeClr val="bg1">
              <a:alpha val="81000"/>
            </a:schemeClr>
          </a:solidFill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DFD1376A-5FB9-D9F4-9254-2FECF2DF2ABB}"/>
                </a:ext>
              </a:extLst>
            </p:cNvPr>
            <p:cNvSpPr/>
            <p:nvPr/>
          </p:nvSpPr>
          <p:spPr>
            <a:xfrm>
              <a:off x="10019811" y="2361396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Carrier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LSO 1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E0CBD4B4-97B0-C7A1-B06D-7B635493FFA9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10508644" y="2883911"/>
              <a:ext cx="65821" cy="50041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pe 25">
            <a:extLst>
              <a:ext uri="{FF2B5EF4-FFF2-40B4-BE49-F238E27FC236}">
                <a16:creationId xmlns:a16="http://schemas.microsoft.com/office/drawing/2014/main" id="{91F9A5EA-EB6E-2843-B9C5-AE9EFB12D745}"/>
              </a:ext>
            </a:extLst>
          </p:cNvPr>
          <p:cNvGrpSpPr/>
          <p:nvPr/>
        </p:nvGrpSpPr>
        <p:grpSpPr>
          <a:xfrm>
            <a:off x="4203474" y="758813"/>
            <a:ext cx="977666" cy="823652"/>
            <a:chOff x="11110639" y="2006405"/>
            <a:chExt cx="977666" cy="823652"/>
          </a:xfrm>
          <a:solidFill>
            <a:schemeClr val="bg1">
              <a:alpha val="81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23B34E5-C591-737E-7A8D-074530F03815}"/>
                </a:ext>
              </a:extLst>
            </p:cNvPr>
            <p:cNvSpPr/>
            <p:nvPr/>
          </p:nvSpPr>
          <p:spPr>
            <a:xfrm>
              <a:off x="11110639" y="2006405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Carrier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LSO 3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3919BB5-0B62-03DF-F977-66B2C7EFA956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11599472" y="2528920"/>
              <a:ext cx="112921" cy="30113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uppe 57">
            <a:extLst>
              <a:ext uri="{FF2B5EF4-FFF2-40B4-BE49-F238E27FC236}">
                <a16:creationId xmlns:a16="http://schemas.microsoft.com/office/drawing/2014/main" id="{F65DC70E-2DA0-E5ED-351E-906E2E4FC741}"/>
              </a:ext>
            </a:extLst>
          </p:cNvPr>
          <p:cNvGrpSpPr/>
          <p:nvPr/>
        </p:nvGrpSpPr>
        <p:grpSpPr>
          <a:xfrm>
            <a:off x="5881063" y="680378"/>
            <a:ext cx="977666" cy="893729"/>
            <a:chOff x="9699428" y="625973"/>
            <a:chExt cx="977666" cy="893729"/>
          </a:xfrm>
          <a:solidFill>
            <a:schemeClr val="bg1">
              <a:alpha val="81000"/>
            </a:schemeClr>
          </a:solidFill>
        </p:grpSpPr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FFC1C81B-F9D0-20B6-B10D-68DA7358CBC2}"/>
                </a:ext>
              </a:extLst>
            </p:cNvPr>
            <p:cNvSpPr/>
            <p:nvPr/>
          </p:nvSpPr>
          <p:spPr>
            <a:xfrm>
              <a:off x="9699428" y="625973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Carrier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LSO 4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0" name="Rett linje 59">
              <a:extLst>
                <a:ext uri="{FF2B5EF4-FFF2-40B4-BE49-F238E27FC236}">
                  <a16:creationId xmlns:a16="http://schemas.microsoft.com/office/drawing/2014/main" id="{B565B6D9-1337-0B5D-27B2-1C680A79DDA2}"/>
                </a:ext>
              </a:extLst>
            </p:cNvPr>
            <p:cNvCxnSpPr>
              <a:cxnSpLocks/>
              <a:endCxn id="59" idx="2"/>
            </p:cNvCxnSpPr>
            <p:nvPr/>
          </p:nvCxnSpPr>
          <p:spPr>
            <a:xfrm flipH="1" flipV="1">
              <a:off x="10188261" y="1148488"/>
              <a:ext cx="67070" cy="37121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uppe 3">
            <a:extLst>
              <a:ext uri="{FF2B5EF4-FFF2-40B4-BE49-F238E27FC236}">
                <a16:creationId xmlns:a16="http://schemas.microsoft.com/office/drawing/2014/main" id="{6878F68C-7510-94E7-03A8-2503013D9682}"/>
              </a:ext>
            </a:extLst>
          </p:cNvPr>
          <p:cNvGrpSpPr/>
          <p:nvPr/>
        </p:nvGrpSpPr>
        <p:grpSpPr>
          <a:xfrm>
            <a:off x="2816575" y="799134"/>
            <a:ext cx="977666" cy="973682"/>
            <a:chOff x="11110639" y="2006405"/>
            <a:chExt cx="977666" cy="973682"/>
          </a:xfrm>
          <a:solidFill>
            <a:schemeClr val="bg1">
              <a:alpha val="81000"/>
            </a:schemeClr>
          </a:solidFill>
        </p:grpSpPr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EFF8FC68-F1AC-4C1D-0B15-D357BD54DA6F}"/>
                </a:ext>
              </a:extLst>
            </p:cNvPr>
            <p:cNvSpPr/>
            <p:nvPr/>
          </p:nvSpPr>
          <p:spPr>
            <a:xfrm>
              <a:off x="11110639" y="2006405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Carrier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LSO 2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Rett linje 5">
              <a:extLst>
                <a:ext uri="{FF2B5EF4-FFF2-40B4-BE49-F238E27FC236}">
                  <a16:creationId xmlns:a16="http://schemas.microsoft.com/office/drawing/2014/main" id="{73C684D1-ACF4-F4D3-53EF-923BAEBBEA8A}"/>
                </a:ext>
              </a:extLst>
            </p:cNvPr>
            <p:cNvCxnSpPr>
              <a:cxnSpLocks/>
              <a:stCxn id="5" idx="2"/>
            </p:cNvCxnSpPr>
            <p:nvPr/>
          </p:nvCxnSpPr>
          <p:spPr>
            <a:xfrm>
              <a:off x="11599472" y="2528920"/>
              <a:ext cx="128257" cy="45116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5E6BAE4B-EC3B-684F-C946-AD03F18E2D66}"/>
              </a:ext>
            </a:extLst>
          </p:cNvPr>
          <p:cNvGrpSpPr/>
          <p:nvPr/>
        </p:nvGrpSpPr>
        <p:grpSpPr>
          <a:xfrm>
            <a:off x="9007551" y="963997"/>
            <a:ext cx="977666" cy="864803"/>
            <a:chOff x="11566345" y="475793"/>
            <a:chExt cx="977666" cy="864803"/>
          </a:xfrm>
          <a:solidFill>
            <a:schemeClr val="bg1">
              <a:alpha val="81000"/>
            </a:schemeClr>
          </a:solidFill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4A5EFB3D-BC76-9AA6-976B-FA8C6A309815}"/>
                </a:ext>
              </a:extLst>
            </p:cNvPr>
            <p:cNvSpPr/>
            <p:nvPr/>
          </p:nvSpPr>
          <p:spPr>
            <a:xfrm>
              <a:off x="11566345" y="475793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Carrier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LSO 6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Rett linje 11">
              <a:extLst>
                <a:ext uri="{FF2B5EF4-FFF2-40B4-BE49-F238E27FC236}">
                  <a16:creationId xmlns:a16="http://schemas.microsoft.com/office/drawing/2014/main" id="{202AF204-2445-877B-635F-965FB35B717E}"/>
                </a:ext>
              </a:extLst>
            </p:cNvPr>
            <p:cNvCxnSpPr>
              <a:cxnSpLocks/>
              <a:endCxn id="11" idx="2"/>
            </p:cNvCxnSpPr>
            <p:nvPr/>
          </p:nvCxnSpPr>
          <p:spPr>
            <a:xfrm flipV="1">
              <a:off x="11936059" y="998308"/>
              <a:ext cx="119119" cy="34228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e 12">
            <a:extLst>
              <a:ext uri="{FF2B5EF4-FFF2-40B4-BE49-F238E27FC236}">
                <a16:creationId xmlns:a16="http://schemas.microsoft.com/office/drawing/2014/main" id="{8BD91DDD-DE4A-61F4-8825-020A14C0E3FD}"/>
              </a:ext>
            </a:extLst>
          </p:cNvPr>
          <p:cNvGrpSpPr/>
          <p:nvPr/>
        </p:nvGrpSpPr>
        <p:grpSpPr>
          <a:xfrm>
            <a:off x="750229" y="4282752"/>
            <a:ext cx="977666" cy="857093"/>
            <a:chOff x="9297522" y="4808822"/>
            <a:chExt cx="977666" cy="933637"/>
          </a:xfrm>
          <a:solidFill>
            <a:schemeClr val="bg1">
              <a:alpha val="81000"/>
            </a:schemeClr>
          </a:solidFill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DC2EA402-5857-EA98-F208-AD3EB2F6431D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Carrier Airboss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C7787835-DE78-4E8E-027E-F7A7CA81CC6F}"/>
                </a:ext>
              </a:extLst>
            </p:cNvPr>
            <p:cNvCxnSpPr>
              <a:cxnSpLocks/>
              <a:endCxn id="20" idx="0"/>
            </p:cNvCxnSpPr>
            <p:nvPr/>
          </p:nvCxnSpPr>
          <p:spPr>
            <a:xfrm>
              <a:off x="9786355" y="4808822"/>
              <a:ext cx="0" cy="41112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e 39">
            <a:extLst>
              <a:ext uri="{FF2B5EF4-FFF2-40B4-BE49-F238E27FC236}">
                <a16:creationId xmlns:a16="http://schemas.microsoft.com/office/drawing/2014/main" id="{B72680EE-61DD-21F0-B70B-DDCA7E2B45D4}"/>
              </a:ext>
            </a:extLst>
          </p:cNvPr>
          <p:cNvGrpSpPr/>
          <p:nvPr/>
        </p:nvGrpSpPr>
        <p:grpSpPr>
          <a:xfrm>
            <a:off x="3827562" y="4761241"/>
            <a:ext cx="977666" cy="1312988"/>
            <a:chOff x="10470995" y="1515511"/>
            <a:chExt cx="977666" cy="1312988"/>
          </a:xfrm>
          <a:solidFill>
            <a:schemeClr val="bg1">
              <a:alpha val="81000"/>
            </a:schemeClr>
          </a:solidFill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CDDCC9E0-5D78-8484-36A9-679FFBC7E77E}"/>
                </a:ext>
              </a:extLst>
            </p:cNvPr>
            <p:cNvSpPr/>
            <p:nvPr/>
          </p:nvSpPr>
          <p:spPr>
            <a:xfrm>
              <a:off x="10470995" y="1894114"/>
              <a:ext cx="977666" cy="93438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Carrier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Shooter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200" dirty="0">
                  <a:solidFill>
                    <a:schemeClr val="tx1"/>
                  </a:solidFill>
                </a:rPr>
                <a:t>(animated and multi color)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3" name="Rett linje 42">
              <a:extLst>
                <a:ext uri="{FF2B5EF4-FFF2-40B4-BE49-F238E27FC236}">
                  <a16:creationId xmlns:a16="http://schemas.microsoft.com/office/drawing/2014/main" id="{0DED5735-820B-141E-A129-97E72E752757}"/>
                </a:ext>
              </a:extLst>
            </p:cNvPr>
            <p:cNvCxnSpPr>
              <a:cxnSpLocks/>
              <a:stCxn id="42" idx="0"/>
            </p:cNvCxnSpPr>
            <p:nvPr/>
          </p:nvCxnSpPr>
          <p:spPr>
            <a:xfrm flipV="1">
              <a:off x="10959828" y="1515511"/>
              <a:ext cx="28882" cy="378603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e 43">
            <a:extLst>
              <a:ext uri="{FF2B5EF4-FFF2-40B4-BE49-F238E27FC236}">
                <a16:creationId xmlns:a16="http://schemas.microsoft.com/office/drawing/2014/main" id="{F6534D0D-DCE1-39A9-9B69-EE52FE10873B}"/>
              </a:ext>
            </a:extLst>
          </p:cNvPr>
          <p:cNvGrpSpPr/>
          <p:nvPr/>
        </p:nvGrpSpPr>
        <p:grpSpPr>
          <a:xfrm>
            <a:off x="5895524" y="4761241"/>
            <a:ext cx="1082884" cy="1305598"/>
            <a:chOff x="10470995" y="1522900"/>
            <a:chExt cx="1082884" cy="1305598"/>
          </a:xfrm>
          <a:solidFill>
            <a:schemeClr val="bg1">
              <a:alpha val="81000"/>
            </a:schemeClr>
          </a:solidFill>
        </p:grpSpPr>
        <p:sp>
          <p:nvSpPr>
            <p:cNvPr id="45" name="Rektangel 44">
              <a:extLst>
                <a:ext uri="{FF2B5EF4-FFF2-40B4-BE49-F238E27FC236}">
                  <a16:creationId xmlns:a16="http://schemas.microsoft.com/office/drawing/2014/main" id="{C29B2CBD-DF30-1060-C016-7F6E97891533}"/>
                </a:ext>
              </a:extLst>
            </p:cNvPr>
            <p:cNvSpPr/>
            <p:nvPr/>
          </p:nvSpPr>
          <p:spPr>
            <a:xfrm>
              <a:off x="10470995" y="1894114"/>
              <a:ext cx="1082884" cy="934384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Carrier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Technician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(animated  and multi color)</a:t>
              </a:r>
              <a:endParaRPr lang="en-150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46" name="Rett linje 45">
              <a:extLst>
                <a:ext uri="{FF2B5EF4-FFF2-40B4-BE49-F238E27FC236}">
                  <a16:creationId xmlns:a16="http://schemas.microsoft.com/office/drawing/2014/main" id="{AA19B96A-3962-AD1E-07F3-18E066951A36}"/>
                </a:ext>
              </a:extLst>
            </p:cNvPr>
            <p:cNvCxnSpPr>
              <a:cxnSpLocks/>
              <a:stCxn id="45" idx="0"/>
            </p:cNvCxnSpPr>
            <p:nvPr/>
          </p:nvCxnSpPr>
          <p:spPr>
            <a:xfrm flipH="1" flipV="1">
              <a:off x="10759019" y="1522900"/>
              <a:ext cx="253418" cy="37121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11664" y="214359"/>
            <a:ext cx="1875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Personnel</a:t>
            </a:r>
            <a:endParaRPr lang="en-150" sz="3200" b="1" dirty="0"/>
          </a:p>
        </p:txBody>
      </p:sp>
      <p:grpSp>
        <p:nvGrpSpPr>
          <p:cNvPr id="8" name="Gruppe 7">
            <a:extLst>
              <a:ext uri="{FF2B5EF4-FFF2-40B4-BE49-F238E27FC236}">
                <a16:creationId xmlns:a16="http://schemas.microsoft.com/office/drawing/2014/main" id="{FD4AE560-8B56-DD02-7E95-0214C2BF694D}"/>
              </a:ext>
            </a:extLst>
          </p:cNvPr>
          <p:cNvGrpSpPr/>
          <p:nvPr/>
        </p:nvGrpSpPr>
        <p:grpSpPr>
          <a:xfrm>
            <a:off x="10599775" y="1377501"/>
            <a:ext cx="977666" cy="880507"/>
            <a:chOff x="11566345" y="475793"/>
            <a:chExt cx="977666" cy="880507"/>
          </a:xfrm>
          <a:solidFill>
            <a:schemeClr val="bg1">
              <a:alpha val="81000"/>
            </a:schemeClr>
          </a:solidFill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2925AB58-4C1E-B42D-A979-9A09FA44F6B3}"/>
                </a:ext>
              </a:extLst>
            </p:cNvPr>
            <p:cNvSpPr/>
            <p:nvPr/>
          </p:nvSpPr>
          <p:spPr>
            <a:xfrm>
              <a:off x="11566345" y="475793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Carrier </a:t>
              </a:r>
              <a:br>
                <a:rPr lang="en-US" sz="1600" dirty="0">
                  <a:solidFill>
                    <a:schemeClr val="tx1"/>
                  </a:solidFill>
                </a:rPr>
              </a:br>
              <a:r>
                <a:rPr lang="en-US" sz="1600" dirty="0">
                  <a:solidFill>
                    <a:schemeClr val="tx1"/>
                  </a:solidFill>
                </a:rPr>
                <a:t>Seaman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Rett linje 36">
              <a:extLst>
                <a:ext uri="{FF2B5EF4-FFF2-40B4-BE49-F238E27FC236}">
                  <a16:creationId xmlns:a16="http://schemas.microsoft.com/office/drawing/2014/main" id="{176EE5B9-7F59-AB6A-BE69-9AE95BED34B6}"/>
                </a:ext>
              </a:extLst>
            </p:cNvPr>
            <p:cNvCxnSpPr>
              <a:cxnSpLocks/>
              <a:endCxn id="9" idx="2"/>
            </p:cNvCxnSpPr>
            <p:nvPr/>
          </p:nvCxnSpPr>
          <p:spPr>
            <a:xfrm flipH="1" flipV="1">
              <a:off x="12055178" y="998308"/>
              <a:ext cx="5490" cy="35799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4078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6575B017-2DF4-11DD-4279-C2167B81A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20" y="0"/>
            <a:ext cx="11216959" cy="6858000"/>
          </a:xfrm>
          <a:prstGeom prst="rect">
            <a:avLst/>
          </a:prstGeom>
        </p:spPr>
      </p:pic>
      <p:grpSp>
        <p:nvGrpSpPr>
          <p:cNvPr id="10" name="Gruppe 9">
            <a:extLst>
              <a:ext uri="{FF2B5EF4-FFF2-40B4-BE49-F238E27FC236}">
                <a16:creationId xmlns:a16="http://schemas.microsoft.com/office/drawing/2014/main" id="{5E6BAE4B-EC3B-684F-C946-AD03F18E2D66}"/>
              </a:ext>
            </a:extLst>
          </p:cNvPr>
          <p:cNvGrpSpPr/>
          <p:nvPr/>
        </p:nvGrpSpPr>
        <p:grpSpPr>
          <a:xfrm>
            <a:off x="10088389" y="1517447"/>
            <a:ext cx="977666" cy="990601"/>
            <a:chOff x="12172835" y="569099"/>
            <a:chExt cx="977666" cy="990601"/>
          </a:xfrm>
          <a:solidFill>
            <a:schemeClr val="bg1">
              <a:alpha val="81000"/>
            </a:schemeClr>
          </a:solidFill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4A5EFB3D-BC76-9AA6-976B-FA8C6A309815}"/>
                </a:ext>
              </a:extLst>
            </p:cNvPr>
            <p:cNvSpPr/>
            <p:nvPr/>
          </p:nvSpPr>
          <p:spPr>
            <a:xfrm>
              <a:off x="12172835" y="569099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Oil rig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Rett linje 11">
              <a:extLst>
                <a:ext uri="{FF2B5EF4-FFF2-40B4-BE49-F238E27FC236}">
                  <a16:creationId xmlns:a16="http://schemas.microsoft.com/office/drawing/2014/main" id="{202AF204-2445-877B-635F-965FB35B717E}"/>
                </a:ext>
              </a:extLst>
            </p:cNvPr>
            <p:cNvCxnSpPr>
              <a:cxnSpLocks/>
              <a:endCxn id="11" idx="2"/>
            </p:cNvCxnSpPr>
            <p:nvPr/>
          </p:nvCxnSpPr>
          <p:spPr>
            <a:xfrm flipV="1">
              <a:off x="12377224" y="1091614"/>
              <a:ext cx="284444" cy="46808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Rett linje 28">
            <a:extLst>
              <a:ext uri="{FF2B5EF4-FFF2-40B4-BE49-F238E27FC236}">
                <a16:creationId xmlns:a16="http://schemas.microsoft.com/office/drawing/2014/main" id="{C7787835-DE78-4E8E-027E-F7A7CA81CC6F}"/>
              </a:ext>
            </a:extLst>
          </p:cNvPr>
          <p:cNvCxnSpPr>
            <a:cxnSpLocks/>
          </p:cNvCxnSpPr>
          <p:nvPr/>
        </p:nvCxnSpPr>
        <p:spPr>
          <a:xfrm>
            <a:off x="1239062" y="4282752"/>
            <a:ext cx="0" cy="377416"/>
          </a:xfrm>
          <a:prstGeom prst="line">
            <a:avLst/>
          </a:prstGeom>
          <a:solidFill>
            <a:schemeClr val="bg1">
              <a:alpha val="81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ett linje 42">
            <a:extLst>
              <a:ext uri="{FF2B5EF4-FFF2-40B4-BE49-F238E27FC236}">
                <a16:creationId xmlns:a16="http://schemas.microsoft.com/office/drawing/2014/main" id="{0DED5735-820B-141E-A129-97E72E752757}"/>
              </a:ext>
            </a:extLst>
          </p:cNvPr>
          <p:cNvCxnSpPr>
            <a:cxnSpLocks/>
          </p:cNvCxnSpPr>
          <p:nvPr/>
        </p:nvCxnSpPr>
        <p:spPr>
          <a:xfrm flipV="1">
            <a:off x="4316395" y="4761241"/>
            <a:ext cx="28882" cy="378603"/>
          </a:xfrm>
          <a:prstGeom prst="line">
            <a:avLst/>
          </a:prstGeom>
          <a:solidFill>
            <a:schemeClr val="bg1">
              <a:alpha val="81000"/>
            </a:schemeClr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580832" y="111723"/>
            <a:ext cx="3023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ym typeface="Wingdings" panose="05000000000000000000" pitchFamily="2" charset="2"/>
              </a:rPr>
              <a:t>Sea shelf objects</a:t>
            </a:r>
            <a:endParaRPr lang="en-150" sz="3200" b="1" dirty="0"/>
          </a:p>
        </p:txBody>
      </p: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875240F2-CA82-240F-9ABF-4C09711128AC}"/>
              </a:ext>
            </a:extLst>
          </p:cNvPr>
          <p:cNvGrpSpPr/>
          <p:nvPr/>
        </p:nvGrpSpPr>
        <p:grpSpPr>
          <a:xfrm>
            <a:off x="1899222" y="1675737"/>
            <a:ext cx="977666" cy="1142108"/>
            <a:chOff x="11566345" y="475793"/>
            <a:chExt cx="977666" cy="1142108"/>
          </a:xfrm>
          <a:solidFill>
            <a:schemeClr val="bg1">
              <a:alpha val="81000"/>
            </a:schemeClr>
          </a:solidFill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DA3CF064-9331-8B36-70CB-A5791E212C0D}"/>
                </a:ext>
              </a:extLst>
            </p:cNvPr>
            <p:cNvSpPr/>
            <p:nvPr/>
          </p:nvSpPr>
          <p:spPr>
            <a:xfrm>
              <a:off x="11566345" y="475793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Gas platform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FAC214DF-8658-E45A-C308-D563982AC3A4}"/>
                </a:ext>
              </a:extLst>
            </p:cNvPr>
            <p:cNvCxnSpPr>
              <a:cxnSpLocks/>
              <a:endCxn id="18" idx="2"/>
            </p:cNvCxnSpPr>
            <p:nvPr/>
          </p:nvCxnSpPr>
          <p:spPr>
            <a:xfrm flipH="1" flipV="1">
              <a:off x="12055178" y="998308"/>
              <a:ext cx="159202" cy="619593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0689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AE98AE0A-6044-845D-71BA-775B4E938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09" y="0"/>
            <a:ext cx="11730181" cy="6858000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343155" y="71111"/>
            <a:ext cx="4347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Containers</a:t>
            </a:r>
            <a:endParaRPr lang="en-150" sz="3200" b="1" dirty="0"/>
          </a:p>
        </p:txBody>
      </p: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026D306C-02E6-C247-743D-9F89EA72F50D}"/>
              </a:ext>
            </a:extLst>
          </p:cNvPr>
          <p:cNvGrpSpPr/>
          <p:nvPr/>
        </p:nvGrpSpPr>
        <p:grpSpPr>
          <a:xfrm>
            <a:off x="5043229" y="655886"/>
            <a:ext cx="977666" cy="886699"/>
            <a:chOff x="11110639" y="2006405"/>
            <a:chExt cx="977666" cy="886699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F3A51B88-58D7-4DF2-7082-64241627073A}"/>
                </a:ext>
              </a:extLst>
            </p:cNvPr>
            <p:cNvSpPr/>
            <p:nvPr/>
          </p:nvSpPr>
          <p:spPr>
            <a:xfrm>
              <a:off x="11110639" y="2006405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Container white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FDB6EE00-B508-A227-7B3B-2954F7DFD9DD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 flipH="1">
              <a:off x="11507157" y="2528920"/>
              <a:ext cx="92315" cy="36418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1B7E6131-DEF8-ED3F-7CCF-5E8A078C5229}"/>
              </a:ext>
            </a:extLst>
          </p:cNvPr>
          <p:cNvGrpSpPr/>
          <p:nvPr/>
        </p:nvGrpSpPr>
        <p:grpSpPr>
          <a:xfrm>
            <a:off x="2718396" y="4133460"/>
            <a:ext cx="977666" cy="813387"/>
            <a:chOff x="9297522" y="4856431"/>
            <a:chExt cx="977666" cy="886028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5292092C-E784-1C0A-432B-AFE3298BFB34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Container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40ft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D22BDB79-E06C-5C6D-096C-5BFB274F988D}"/>
                </a:ext>
              </a:extLst>
            </p:cNvPr>
            <p:cNvCxnSpPr>
              <a:cxnSpLocks/>
              <a:endCxn id="31" idx="0"/>
            </p:cNvCxnSpPr>
            <p:nvPr/>
          </p:nvCxnSpPr>
          <p:spPr>
            <a:xfrm flipH="1">
              <a:off x="9786355" y="4856431"/>
              <a:ext cx="77147" cy="36351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e 38">
            <a:extLst>
              <a:ext uri="{FF2B5EF4-FFF2-40B4-BE49-F238E27FC236}">
                <a16:creationId xmlns:a16="http://schemas.microsoft.com/office/drawing/2014/main" id="{7BE00CBA-EA45-4E16-A5A5-9D1383FBB2A2}"/>
              </a:ext>
            </a:extLst>
          </p:cNvPr>
          <p:cNvGrpSpPr/>
          <p:nvPr/>
        </p:nvGrpSpPr>
        <p:grpSpPr>
          <a:xfrm>
            <a:off x="8547040" y="841074"/>
            <a:ext cx="977666" cy="880507"/>
            <a:chOff x="11566345" y="475793"/>
            <a:chExt cx="977666" cy="880507"/>
          </a:xfrm>
          <a:solidFill>
            <a:schemeClr val="bg1">
              <a:alpha val="81000"/>
            </a:schemeClr>
          </a:solidFill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D4385827-CDDD-ED5E-CC8F-1961574604C0}"/>
                </a:ext>
              </a:extLst>
            </p:cNvPr>
            <p:cNvSpPr/>
            <p:nvPr/>
          </p:nvSpPr>
          <p:spPr>
            <a:xfrm>
              <a:off x="11566345" y="475793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Container brown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1" name="Rett linje 40">
              <a:extLst>
                <a:ext uri="{FF2B5EF4-FFF2-40B4-BE49-F238E27FC236}">
                  <a16:creationId xmlns:a16="http://schemas.microsoft.com/office/drawing/2014/main" id="{97F15AF2-DE78-04F3-9315-3E6A56551419}"/>
                </a:ext>
              </a:extLst>
            </p:cNvPr>
            <p:cNvCxnSpPr>
              <a:cxnSpLocks/>
              <a:endCxn id="40" idx="2"/>
            </p:cNvCxnSpPr>
            <p:nvPr/>
          </p:nvCxnSpPr>
          <p:spPr>
            <a:xfrm flipH="1" flipV="1">
              <a:off x="12055178" y="998308"/>
              <a:ext cx="5490" cy="35799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e 44">
            <a:extLst>
              <a:ext uri="{FF2B5EF4-FFF2-40B4-BE49-F238E27FC236}">
                <a16:creationId xmlns:a16="http://schemas.microsoft.com/office/drawing/2014/main" id="{0BEA028C-CBCD-D5DE-B763-E0BC3AE00536}"/>
              </a:ext>
            </a:extLst>
          </p:cNvPr>
          <p:cNvGrpSpPr/>
          <p:nvPr/>
        </p:nvGrpSpPr>
        <p:grpSpPr>
          <a:xfrm>
            <a:off x="8235898" y="4609320"/>
            <a:ext cx="977666" cy="744218"/>
            <a:chOff x="9297522" y="4931777"/>
            <a:chExt cx="977666" cy="810682"/>
          </a:xfrm>
          <a:solidFill>
            <a:schemeClr val="bg1">
              <a:alpha val="81000"/>
            </a:schemeClr>
          </a:solidFill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C3529F6B-B4ED-6366-7837-556640CE9146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Container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20ft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7" name="Rett linje 46">
              <a:extLst>
                <a:ext uri="{FF2B5EF4-FFF2-40B4-BE49-F238E27FC236}">
                  <a16:creationId xmlns:a16="http://schemas.microsoft.com/office/drawing/2014/main" id="{8EF8DDA6-A1E6-F5F1-CE4A-C6FAEF1CB742}"/>
                </a:ext>
              </a:extLst>
            </p:cNvPr>
            <p:cNvCxnSpPr>
              <a:cxnSpLocks/>
              <a:endCxn id="46" idx="0"/>
            </p:cNvCxnSpPr>
            <p:nvPr/>
          </p:nvCxnSpPr>
          <p:spPr>
            <a:xfrm flipH="1">
              <a:off x="9786355" y="4931777"/>
              <a:ext cx="8722" cy="28816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5747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Bilde 57">
            <a:extLst>
              <a:ext uri="{FF2B5EF4-FFF2-40B4-BE49-F238E27FC236}">
                <a16:creationId xmlns:a16="http://schemas.microsoft.com/office/drawing/2014/main" id="{42A99398-1FA4-2B88-908D-95CB0D0DC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977"/>
            <a:ext cx="12192000" cy="6463137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95505" y="329247"/>
            <a:ext cx="4070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Buildings</a:t>
            </a:r>
            <a:endParaRPr lang="en-150" sz="3200" b="1" dirty="0"/>
          </a:p>
        </p:txBody>
      </p: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026D306C-02E6-C247-743D-9F89EA72F50D}"/>
              </a:ext>
            </a:extLst>
          </p:cNvPr>
          <p:cNvGrpSpPr/>
          <p:nvPr/>
        </p:nvGrpSpPr>
        <p:grpSpPr>
          <a:xfrm>
            <a:off x="10524926" y="2548869"/>
            <a:ext cx="977666" cy="886699"/>
            <a:chOff x="16154186" y="3481649"/>
            <a:chExt cx="977666" cy="886699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F3A51B88-58D7-4DF2-7082-64241627073A}"/>
                </a:ext>
              </a:extLst>
            </p:cNvPr>
            <p:cNvSpPr/>
            <p:nvPr/>
          </p:nvSpPr>
          <p:spPr>
            <a:xfrm>
              <a:off x="16154186" y="3481649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Shop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FDB6EE00-B508-A227-7B3B-2954F7DFD9DD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 flipH="1">
              <a:off x="16550704" y="4004164"/>
              <a:ext cx="92315" cy="36418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uppe 29">
            <a:extLst>
              <a:ext uri="{FF2B5EF4-FFF2-40B4-BE49-F238E27FC236}">
                <a16:creationId xmlns:a16="http://schemas.microsoft.com/office/drawing/2014/main" id="{1B7E6131-DEF8-ED3F-7CCF-5E8A078C5229}"/>
              </a:ext>
            </a:extLst>
          </p:cNvPr>
          <p:cNvGrpSpPr/>
          <p:nvPr/>
        </p:nvGrpSpPr>
        <p:grpSpPr>
          <a:xfrm>
            <a:off x="186168" y="4645599"/>
            <a:ext cx="1215086" cy="479677"/>
            <a:chOff x="9297522" y="5219944"/>
            <a:chExt cx="1215086" cy="522515"/>
          </a:xfrm>
          <a:solidFill>
            <a:schemeClr val="bg1">
              <a:alpha val="81000"/>
            </a:schemeClr>
          </a:solidFill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5292092C-E784-1C0A-432B-AFE3298BFB34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Barracks 2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D22BDB79-E06C-5C6D-096C-5BFB274F988D}"/>
                </a:ext>
              </a:extLst>
            </p:cNvPr>
            <p:cNvCxnSpPr>
              <a:cxnSpLocks/>
              <a:endCxn id="31" idx="3"/>
            </p:cNvCxnSpPr>
            <p:nvPr/>
          </p:nvCxnSpPr>
          <p:spPr>
            <a:xfrm flipH="1" flipV="1">
              <a:off x="10275188" y="5481202"/>
              <a:ext cx="237420" cy="26125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e 12">
            <a:extLst>
              <a:ext uri="{FF2B5EF4-FFF2-40B4-BE49-F238E27FC236}">
                <a16:creationId xmlns:a16="http://schemas.microsoft.com/office/drawing/2014/main" id="{DECE6425-2ABD-5325-3806-9F08882D8A5D}"/>
              </a:ext>
            </a:extLst>
          </p:cNvPr>
          <p:cNvGrpSpPr/>
          <p:nvPr/>
        </p:nvGrpSpPr>
        <p:grpSpPr>
          <a:xfrm>
            <a:off x="1502198" y="2730962"/>
            <a:ext cx="1293574" cy="522515"/>
            <a:chOff x="11305396" y="4080836"/>
            <a:chExt cx="1293574" cy="522515"/>
          </a:xfrm>
          <a:solidFill>
            <a:schemeClr val="bg1">
              <a:alpha val="81000"/>
            </a:schemeClr>
          </a:solidFill>
        </p:grpSpPr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2797DC03-B0F8-7A5C-AE3E-33DF3FA6CC9B}"/>
                </a:ext>
              </a:extLst>
            </p:cNvPr>
            <p:cNvSpPr/>
            <p:nvPr/>
          </p:nvSpPr>
          <p:spPr>
            <a:xfrm>
              <a:off x="11305396" y="4080836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TV tower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4A796B77-885F-09BE-32F5-05318BE5DE5D}"/>
                </a:ext>
              </a:extLst>
            </p:cNvPr>
            <p:cNvCxnSpPr>
              <a:cxnSpLocks/>
              <a:stCxn id="17" idx="3"/>
            </p:cNvCxnSpPr>
            <p:nvPr/>
          </p:nvCxnSpPr>
          <p:spPr>
            <a:xfrm flipV="1">
              <a:off x="12283062" y="4342093"/>
              <a:ext cx="315908" cy="1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e 18">
            <a:extLst>
              <a:ext uri="{FF2B5EF4-FFF2-40B4-BE49-F238E27FC236}">
                <a16:creationId xmlns:a16="http://schemas.microsoft.com/office/drawing/2014/main" id="{278458EA-F6F1-6229-DDE7-433CAC9E5786}"/>
              </a:ext>
            </a:extLst>
          </p:cNvPr>
          <p:cNvGrpSpPr/>
          <p:nvPr/>
        </p:nvGrpSpPr>
        <p:grpSpPr>
          <a:xfrm>
            <a:off x="8935032" y="5713160"/>
            <a:ext cx="977666" cy="696320"/>
            <a:chOff x="10634778" y="3036249"/>
            <a:chExt cx="977666" cy="696320"/>
          </a:xfrm>
          <a:solidFill>
            <a:schemeClr val="bg1">
              <a:alpha val="81000"/>
            </a:schemeClr>
          </a:solidFill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BBD1F4C0-32F5-2967-53CE-D203A8B4A635}"/>
                </a:ext>
              </a:extLst>
            </p:cNvPr>
            <p:cNvSpPr/>
            <p:nvPr/>
          </p:nvSpPr>
          <p:spPr>
            <a:xfrm>
              <a:off x="10634778" y="321005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Electric power box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1" name="Rett linje 20">
              <a:extLst>
                <a:ext uri="{FF2B5EF4-FFF2-40B4-BE49-F238E27FC236}">
                  <a16:creationId xmlns:a16="http://schemas.microsoft.com/office/drawing/2014/main" id="{8B0B74A0-5D6F-D93A-7487-22CE518E12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23611" y="3036249"/>
              <a:ext cx="0" cy="173805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uppe 8">
            <a:extLst>
              <a:ext uri="{FF2B5EF4-FFF2-40B4-BE49-F238E27FC236}">
                <a16:creationId xmlns:a16="http://schemas.microsoft.com/office/drawing/2014/main" id="{ABDD53BD-12BA-5FE0-2951-A61CF3175963}"/>
              </a:ext>
            </a:extLst>
          </p:cNvPr>
          <p:cNvGrpSpPr/>
          <p:nvPr/>
        </p:nvGrpSpPr>
        <p:grpSpPr>
          <a:xfrm>
            <a:off x="4453691" y="4075713"/>
            <a:ext cx="1438478" cy="522515"/>
            <a:chOff x="7225753" y="5443175"/>
            <a:chExt cx="1438478" cy="522515"/>
          </a:xfrm>
          <a:solidFill>
            <a:schemeClr val="bg1">
              <a:alpha val="81000"/>
            </a:schemeClr>
          </a:solidFill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D68CA680-E7C3-0351-C0F0-9D47BC89456C}"/>
                </a:ext>
              </a:extLst>
            </p:cNvPr>
            <p:cNvSpPr/>
            <p:nvPr/>
          </p:nvSpPr>
          <p:spPr>
            <a:xfrm>
              <a:off x="7541660" y="5443175"/>
              <a:ext cx="1122571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Restaurant 1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3" name="Rett linje 22">
              <a:extLst>
                <a:ext uri="{FF2B5EF4-FFF2-40B4-BE49-F238E27FC236}">
                  <a16:creationId xmlns:a16="http://schemas.microsoft.com/office/drawing/2014/main" id="{061A7E44-C768-530A-E5A3-BEEEDCE1E441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 flipH="1">
              <a:off x="7225753" y="5704433"/>
              <a:ext cx="315907" cy="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uppe 23">
            <a:extLst>
              <a:ext uri="{FF2B5EF4-FFF2-40B4-BE49-F238E27FC236}">
                <a16:creationId xmlns:a16="http://schemas.microsoft.com/office/drawing/2014/main" id="{D160CAFB-3DE2-8C07-E3A4-3A49057995E0}"/>
              </a:ext>
            </a:extLst>
          </p:cNvPr>
          <p:cNvGrpSpPr/>
          <p:nvPr/>
        </p:nvGrpSpPr>
        <p:grpSpPr>
          <a:xfrm>
            <a:off x="6096000" y="1387041"/>
            <a:ext cx="1293574" cy="522515"/>
            <a:chOff x="10318870" y="3210054"/>
            <a:chExt cx="1293574" cy="522515"/>
          </a:xfrm>
          <a:solidFill>
            <a:schemeClr val="bg1">
              <a:alpha val="81000"/>
            </a:schemeClr>
          </a:solidFill>
        </p:grpSpPr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9DBEA279-4CC7-5A63-4E1A-5C6BE81641D9}"/>
                </a:ext>
              </a:extLst>
            </p:cNvPr>
            <p:cNvSpPr/>
            <p:nvPr/>
          </p:nvSpPr>
          <p:spPr>
            <a:xfrm>
              <a:off x="10634778" y="321005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Comms tower M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8" name="Rett linje 37">
              <a:extLst>
                <a:ext uri="{FF2B5EF4-FFF2-40B4-BE49-F238E27FC236}">
                  <a16:creationId xmlns:a16="http://schemas.microsoft.com/office/drawing/2014/main" id="{E9E51DFA-F108-03B9-0D4F-CA0843B6E582}"/>
                </a:ext>
              </a:extLst>
            </p:cNvPr>
            <p:cNvCxnSpPr>
              <a:cxnSpLocks/>
              <a:stCxn id="37" idx="1"/>
            </p:cNvCxnSpPr>
            <p:nvPr/>
          </p:nvCxnSpPr>
          <p:spPr>
            <a:xfrm flipH="1">
              <a:off x="10318870" y="3471312"/>
              <a:ext cx="315908" cy="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e 42">
            <a:extLst>
              <a:ext uri="{FF2B5EF4-FFF2-40B4-BE49-F238E27FC236}">
                <a16:creationId xmlns:a16="http://schemas.microsoft.com/office/drawing/2014/main" id="{833A12AB-6CC8-BFA6-0CDA-D7A1E2DF2252}"/>
              </a:ext>
            </a:extLst>
          </p:cNvPr>
          <p:cNvGrpSpPr/>
          <p:nvPr/>
        </p:nvGrpSpPr>
        <p:grpSpPr>
          <a:xfrm>
            <a:off x="7908588" y="1125784"/>
            <a:ext cx="1438507" cy="925296"/>
            <a:chOff x="10383918" y="3194209"/>
            <a:chExt cx="1438507" cy="925296"/>
          </a:xfrm>
          <a:solidFill>
            <a:schemeClr val="bg1">
              <a:alpha val="81000"/>
            </a:schemeClr>
          </a:solidFill>
        </p:grpSpPr>
        <p:sp>
          <p:nvSpPr>
            <p:cNvPr id="44" name="Rektangel 43">
              <a:extLst>
                <a:ext uri="{FF2B5EF4-FFF2-40B4-BE49-F238E27FC236}">
                  <a16:creationId xmlns:a16="http://schemas.microsoft.com/office/drawing/2014/main" id="{3C074E8E-5486-5C81-8E47-3DBBAF95DCD3}"/>
                </a:ext>
              </a:extLst>
            </p:cNvPr>
            <p:cNvSpPr/>
            <p:nvPr/>
          </p:nvSpPr>
          <p:spPr>
            <a:xfrm>
              <a:off x="10383918" y="3194209"/>
              <a:ext cx="1438507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Supermarket 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5" name="Rett linje 44">
              <a:extLst>
                <a:ext uri="{FF2B5EF4-FFF2-40B4-BE49-F238E27FC236}">
                  <a16:creationId xmlns:a16="http://schemas.microsoft.com/office/drawing/2014/main" id="{137FA81A-F22E-5147-2B9C-BD87DC3FA8D3}"/>
                </a:ext>
              </a:extLst>
            </p:cNvPr>
            <p:cNvCxnSpPr>
              <a:cxnSpLocks/>
              <a:stCxn id="44" idx="2"/>
            </p:cNvCxnSpPr>
            <p:nvPr/>
          </p:nvCxnSpPr>
          <p:spPr>
            <a:xfrm flipH="1">
              <a:off x="11010267" y="3716724"/>
              <a:ext cx="92905" cy="402781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e 45">
            <a:extLst>
              <a:ext uri="{FF2B5EF4-FFF2-40B4-BE49-F238E27FC236}">
                <a16:creationId xmlns:a16="http://schemas.microsoft.com/office/drawing/2014/main" id="{F9F5CC82-54DA-5977-0C14-E0B48F2D5A86}"/>
              </a:ext>
            </a:extLst>
          </p:cNvPr>
          <p:cNvGrpSpPr/>
          <p:nvPr/>
        </p:nvGrpSpPr>
        <p:grpSpPr>
          <a:xfrm>
            <a:off x="10935109" y="5047418"/>
            <a:ext cx="977666" cy="696320"/>
            <a:chOff x="10634778" y="3036249"/>
            <a:chExt cx="977666" cy="696320"/>
          </a:xfrm>
          <a:solidFill>
            <a:schemeClr val="bg1">
              <a:alpha val="81000"/>
            </a:schemeClr>
          </a:solidFill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234A989A-45B9-171A-99AA-21C3B9F86201}"/>
                </a:ext>
              </a:extLst>
            </p:cNvPr>
            <p:cNvSpPr/>
            <p:nvPr/>
          </p:nvSpPr>
          <p:spPr>
            <a:xfrm>
              <a:off x="10634778" y="321005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Military staff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8" name="Rett linje 47">
              <a:extLst>
                <a:ext uri="{FF2B5EF4-FFF2-40B4-BE49-F238E27FC236}">
                  <a16:creationId xmlns:a16="http://schemas.microsoft.com/office/drawing/2014/main" id="{F6B69E45-7E24-AF86-81FE-B43A7221C7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23611" y="3036249"/>
              <a:ext cx="0" cy="173805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uppe 48">
            <a:extLst>
              <a:ext uri="{FF2B5EF4-FFF2-40B4-BE49-F238E27FC236}">
                <a16:creationId xmlns:a16="http://schemas.microsoft.com/office/drawing/2014/main" id="{9A3E266C-892B-3CBC-6DEE-2DFBDC25FD62}"/>
              </a:ext>
            </a:extLst>
          </p:cNvPr>
          <p:cNvGrpSpPr/>
          <p:nvPr/>
        </p:nvGrpSpPr>
        <p:grpSpPr>
          <a:xfrm>
            <a:off x="8627842" y="4002917"/>
            <a:ext cx="1293574" cy="522515"/>
            <a:chOff x="12072434" y="3372700"/>
            <a:chExt cx="1293574" cy="522515"/>
          </a:xfrm>
          <a:solidFill>
            <a:schemeClr val="bg1">
              <a:alpha val="81000"/>
            </a:schemeClr>
          </a:solidFill>
        </p:grpSpPr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B968DCD9-9DB6-F018-BFFE-6831EF8DDFA6}"/>
                </a:ext>
              </a:extLst>
            </p:cNvPr>
            <p:cNvSpPr/>
            <p:nvPr/>
          </p:nvSpPr>
          <p:spPr>
            <a:xfrm>
              <a:off x="12388342" y="3372700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Cafe</a:t>
              </a:r>
            </a:p>
          </p:txBody>
        </p:sp>
        <p:cxnSp>
          <p:nvCxnSpPr>
            <p:cNvPr id="54" name="Rett linje 53">
              <a:extLst>
                <a:ext uri="{FF2B5EF4-FFF2-40B4-BE49-F238E27FC236}">
                  <a16:creationId xmlns:a16="http://schemas.microsoft.com/office/drawing/2014/main" id="{97947A3A-889D-7AE6-DA03-15A219ADDC3D}"/>
                </a:ext>
              </a:extLst>
            </p:cNvPr>
            <p:cNvCxnSpPr>
              <a:cxnSpLocks/>
              <a:stCxn id="50" idx="1"/>
            </p:cNvCxnSpPr>
            <p:nvPr/>
          </p:nvCxnSpPr>
          <p:spPr>
            <a:xfrm flipH="1">
              <a:off x="12072434" y="3633958"/>
              <a:ext cx="315908" cy="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1956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4DA98169-1614-6BEC-32FC-8F3AB27BC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858" y="0"/>
            <a:ext cx="10764284" cy="6858000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817528" y="273641"/>
            <a:ext cx="3895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Hangars</a:t>
            </a:r>
            <a:endParaRPr lang="en-150" sz="3200" b="1" dirty="0"/>
          </a:p>
        </p:txBody>
      </p: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026D306C-02E6-C247-743D-9F89EA72F50D}"/>
              </a:ext>
            </a:extLst>
          </p:cNvPr>
          <p:cNvGrpSpPr/>
          <p:nvPr/>
        </p:nvGrpSpPr>
        <p:grpSpPr>
          <a:xfrm>
            <a:off x="2402666" y="2563706"/>
            <a:ext cx="977666" cy="886699"/>
            <a:chOff x="11110639" y="2006405"/>
            <a:chExt cx="977666" cy="886699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F3A51B88-58D7-4DF2-7082-64241627073A}"/>
                </a:ext>
              </a:extLst>
            </p:cNvPr>
            <p:cNvSpPr/>
            <p:nvPr/>
          </p:nvSpPr>
          <p:spPr>
            <a:xfrm>
              <a:off x="11110639" y="2006405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Hangar 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FDB6EE00-B508-A227-7B3B-2954F7DFD9DD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>
              <a:off x="11599472" y="2528920"/>
              <a:ext cx="318232" cy="36418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e 38">
            <a:extLst>
              <a:ext uri="{FF2B5EF4-FFF2-40B4-BE49-F238E27FC236}">
                <a16:creationId xmlns:a16="http://schemas.microsoft.com/office/drawing/2014/main" id="{7BE00CBA-EA45-4E16-A5A5-9D1383FBB2A2}"/>
              </a:ext>
            </a:extLst>
          </p:cNvPr>
          <p:cNvGrpSpPr/>
          <p:nvPr/>
        </p:nvGrpSpPr>
        <p:grpSpPr>
          <a:xfrm>
            <a:off x="6040216" y="514502"/>
            <a:ext cx="1442935" cy="522515"/>
            <a:chOff x="11566345" y="475793"/>
            <a:chExt cx="1442935" cy="522515"/>
          </a:xfrm>
          <a:solidFill>
            <a:schemeClr val="bg1">
              <a:alpha val="81000"/>
            </a:schemeClr>
          </a:solidFill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D4385827-CDDD-ED5E-CC8F-1961574604C0}"/>
                </a:ext>
              </a:extLst>
            </p:cNvPr>
            <p:cNvSpPr/>
            <p:nvPr/>
          </p:nvSpPr>
          <p:spPr>
            <a:xfrm>
              <a:off x="11566345" y="475793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Repair workshop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1" name="Rett linje 40">
              <a:extLst>
                <a:ext uri="{FF2B5EF4-FFF2-40B4-BE49-F238E27FC236}">
                  <a16:creationId xmlns:a16="http://schemas.microsoft.com/office/drawing/2014/main" id="{97F15AF2-DE78-04F3-9315-3E6A565514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544011" y="737050"/>
              <a:ext cx="465269" cy="8265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e 4">
            <a:extLst>
              <a:ext uri="{FF2B5EF4-FFF2-40B4-BE49-F238E27FC236}">
                <a16:creationId xmlns:a16="http://schemas.microsoft.com/office/drawing/2014/main" id="{48199729-3DF8-C65A-C8E5-C891C1252970}"/>
              </a:ext>
            </a:extLst>
          </p:cNvPr>
          <p:cNvGrpSpPr/>
          <p:nvPr/>
        </p:nvGrpSpPr>
        <p:grpSpPr>
          <a:xfrm>
            <a:off x="9213564" y="2761862"/>
            <a:ext cx="977666" cy="899259"/>
            <a:chOff x="9297522" y="4864423"/>
            <a:chExt cx="977666" cy="979569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E578EE3F-A151-490F-2B76-A5E40F58F341}"/>
                </a:ext>
              </a:extLst>
            </p:cNvPr>
            <p:cNvSpPr/>
            <p:nvPr/>
          </p:nvSpPr>
          <p:spPr>
            <a:xfrm>
              <a:off x="9297522" y="5219945"/>
              <a:ext cx="977666" cy="624047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Tech hangar 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Rett linje 6">
              <a:extLst>
                <a:ext uri="{FF2B5EF4-FFF2-40B4-BE49-F238E27FC236}">
                  <a16:creationId xmlns:a16="http://schemas.microsoft.com/office/drawing/2014/main" id="{14A67810-ED46-240F-BB6D-727E369857D5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9461223" y="4864423"/>
              <a:ext cx="325132" cy="355523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uppe 8">
            <a:extLst>
              <a:ext uri="{FF2B5EF4-FFF2-40B4-BE49-F238E27FC236}">
                <a16:creationId xmlns:a16="http://schemas.microsoft.com/office/drawing/2014/main" id="{94B1DFB2-3268-AD78-81DE-322AA0A9040B}"/>
              </a:ext>
            </a:extLst>
          </p:cNvPr>
          <p:cNvGrpSpPr/>
          <p:nvPr/>
        </p:nvGrpSpPr>
        <p:grpSpPr>
          <a:xfrm>
            <a:off x="7755787" y="3661119"/>
            <a:ext cx="977666" cy="806050"/>
            <a:chOff x="9297522" y="4864423"/>
            <a:chExt cx="977666" cy="878036"/>
          </a:xfrm>
          <a:solidFill>
            <a:schemeClr val="bg1">
              <a:alpha val="81000"/>
            </a:schemeClr>
          </a:solidFill>
        </p:grpSpPr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038126DE-F1CD-BE6D-FB62-87F642D05E27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Shelter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1" name="Rett linje 10">
              <a:extLst>
                <a:ext uri="{FF2B5EF4-FFF2-40B4-BE49-F238E27FC236}">
                  <a16:creationId xmlns:a16="http://schemas.microsoft.com/office/drawing/2014/main" id="{552D7507-69B8-05A6-087A-38FA83E16D6A}"/>
                </a:ext>
              </a:extLst>
            </p:cNvPr>
            <p:cNvCxnSpPr>
              <a:cxnSpLocks/>
              <a:endCxn id="10" idx="0"/>
            </p:cNvCxnSpPr>
            <p:nvPr/>
          </p:nvCxnSpPr>
          <p:spPr>
            <a:xfrm>
              <a:off x="9461223" y="4864423"/>
              <a:ext cx="325132" cy="35552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F51C5B49-6295-18DB-9AAB-DC7B0D394125}"/>
              </a:ext>
            </a:extLst>
          </p:cNvPr>
          <p:cNvGrpSpPr/>
          <p:nvPr/>
        </p:nvGrpSpPr>
        <p:grpSpPr>
          <a:xfrm>
            <a:off x="942651" y="3380956"/>
            <a:ext cx="977666" cy="919358"/>
            <a:chOff x="11110639" y="2006405"/>
            <a:chExt cx="977666" cy="919358"/>
          </a:xfrm>
          <a:solidFill>
            <a:schemeClr val="bg1">
              <a:alpha val="81000"/>
            </a:schemeClr>
          </a:solidFill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F062C20D-7DED-2458-7063-2873510B3D04}"/>
                </a:ext>
              </a:extLst>
            </p:cNvPr>
            <p:cNvSpPr/>
            <p:nvPr/>
          </p:nvSpPr>
          <p:spPr>
            <a:xfrm>
              <a:off x="11110639" y="2006405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Hangar 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676B075D-67D6-ED47-6B28-1D14F02DD19D}"/>
                </a:ext>
              </a:extLst>
            </p:cNvPr>
            <p:cNvCxnSpPr>
              <a:cxnSpLocks/>
              <a:stCxn id="18" idx="2"/>
            </p:cNvCxnSpPr>
            <p:nvPr/>
          </p:nvCxnSpPr>
          <p:spPr>
            <a:xfrm>
              <a:off x="11599472" y="2528920"/>
              <a:ext cx="154720" cy="396843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EC40A9F7-EB6E-9A02-3D12-2D6A247511C1}"/>
              </a:ext>
            </a:extLst>
          </p:cNvPr>
          <p:cNvGrpSpPr/>
          <p:nvPr/>
        </p:nvGrpSpPr>
        <p:grpSpPr>
          <a:xfrm>
            <a:off x="5911436" y="4101892"/>
            <a:ext cx="977666" cy="806050"/>
            <a:chOff x="9297522" y="4864423"/>
            <a:chExt cx="977666" cy="878036"/>
          </a:xfrm>
          <a:solidFill>
            <a:schemeClr val="bg1">
              <a:alpha val="81000"/>
            </a:schemeClr>
          </a:solidFill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8A071603-080F-33C5-F0AF-DCD380ED0915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Shelter 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7AF2FC6B-9584-87ED-B2B5-1D7FC679DD64}"/>
                </a:ext>
              </a:extLst>
            </p:cNvPr>
            <p:cNvCxnSpPr>
              <a:cxnSpLocks/>
              <a:endCxn id="24" idx="0"/>
            </p:cNvCxnSpPr>
            <p:nvPr/>
          </p:nvCxnSpPr>
          <p:spPr>
            <a:xfrm>
              <a:off x="9461223" y="4864423"/>
              <a:ext cx="325132" cy="35552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43627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BFE5A572-840B-5BF6-172D-D5FD555DE5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9" y="0"/>
            <a:ext cx="12124641" cy="6858000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164385" y="131692"/>
            <a:ext cx="50115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Farm buildings</a:t>
            </a:r>
            <a:endParaRPr lang="en-150" sz="3200" b="1" dirty="0"/>
          </a:p>
        </p:txBody>
      </p: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026D306C-02E6-C247-743D-9F89EA72F50D}"/>
              </a:ext>
            </a:extLst>
          </p:cNvPr>
          <p:cNvGrpSpPr/>
          <p:nvPr/>
        </p:nvGrpSpPr>
        <p:grpSpPr>
          <a:xfrm>
            <a:off x="1097371" y="1290702"/>
            <a:ext cx="977666" cy="886699"/>
            <a:chOff x="9805344" y="733401"/>
            <a:chExt cx="977666" cy="886699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F3A51B88-58D7-4DF2-7082-64241627073A}"/>
                </a:ext>
              </a:extLst>
            </p:cNvPr>
            <p:cNvSpPr/>
            <p:nvPr/>
          </p:nvSpPr>
          <p:spPr>
            <a:xfrm>
              <a:off x="9805344" y="733401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Garage 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FDB6EE00-B508-A227-7B3B-2954F7DFD9DD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>
              <a:off x="10294177" y="1255916"/>
              <a:ext cx="318232" cy="36418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uppe 38">
            <a:extLst>
              <a:ext uri="{FF2B5EF4-FFF2-40B4-BE49-F238E27FC236}">
                <a16:creationId xmlns:a16="http://schemas.microsoft.com/office/drawing/2014/main" id="{7BE00CBA-EA45-4E16-A5A5-9D1383FBB2A2}"/>
              </a:ext>
            </a:extLst>
          </p:cNvPr>
          <p:cNvGrpSpPr/>
          <p:nvPr/>
        </p:nvGrpSpPr>
        <p:grpSpPr>
          <a:xfrm>
            <a:off x="8565502" y="193952"/>
            <a:ext cx="1300596" cy="636472"/>
            <a:chOff x="11077843" y="506924"/>
            <a:chExt cx="1300596" cy="636472"/>
          </a:xfrm>
          <a:solidFill>
            <a:schemeClr val="bg1">
              <a:alpha val="81000"/>
            </a:schemeClr>
          </a:solidFill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D4385827-CDDD-ED5E-CC8F-1961574604C0}"/>
                </a:ext>
              </a:extLst>
            </p:cNvPr>
            <p:cNvSpPr/>
            <p:nvPr/>
          </p:nvSpPr>
          <p:spPr>
            <a:xfrm>
              <a:off x="11400773" y="50692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Garage  small 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1" name="Rett linje 40">
              <a:extLst>
                <a:ext uri="{FF2B5EF4-FFF2-40B4-BE49-F238E27FC236}">
                  <a16:creationId xmlns:a16="http://schemas.microsoft.com/office/drawing/2014/main" id="{97F15AF2-DE78-04F3-9315-3E6A56551419}"/>
                </a:ext>
              </a:extLst>
            </p:cNvPr>
            <p:cNvCxnSpPr>
              <a:cxnSpLocks/>
              <a:endCxn id="40" idx="1"/>
            </p:cNvCxnSpPr>
            <p:nvPr/>
          </p:nvCxnSpPr>
          <p:spPr>
            <a:xfrm flipV="1">
              <a:off x="11077843" y="768182"/>
              <a:ext cx="322930" cy="37521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e 4">
            <a:extLst>
              <a:ext uri="{FF2B5EF4-FFF2-40B4-BE49-F238E27FC236}">
                <a16:creationId xmlns:a16="http://schemas.microsoft.com/office/drawing/2014/main" id="{48199729-3DF8-C65A-C8E5-C891C1252970}"/>
              </a:ext>
            </a:extLst>
          </p:cNvPr>
          <p:cNvGrpSpPr/>
          <p:nvPr/>
        </p:nvGrpSpPr>
        <p:grpSpPr>
          <a:xfrm>
            <a:off x="9422478" y="2925047"/>
            <a:ext cx="977666" cy="899259"/>
            <a:chOff x="9297522" y="4864423"/>
            <a:chExt cx="977666" cy="979569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E578EE3F-A151-490F-2B76-A5E40F58F341}"/>
                </a:ext>
              </a:extLst>
            </p:cNvPr>
            <p:cNvSpPr/>
            <p:nvPr/>
          </p:nvSpPr>
          <p:spPr>
            <a:xfrm>
              <a:off x="9297522" y="5219945"/>
              <a:ext cx="977666" cy="624047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Farm 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Rett linje 6">
              <a:extLst>
                <a:ext uri="{FF2B5EF4-FFF2-40B4-BE49-F238E27FC236}">
                  <a16:creationId xmlns:a16="http://schemas.microsoft.com/office/drawing/2014/main" id="{14A67810-ED46-240F-BB6D-727E369857D5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9461223" y="4864423"/>
              <a:ext cx="325132" cy="355523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EC40A9F7-EB6E-9A02-3D12-2D6A247511C1}"/>
              </a:ext>
            </a:extLst>
          </p:cNvPr>
          <p:cNvGrpSpPr/>
          <p:nvPr/>
        </p:nvGrpSpPr>
        <p:grpSpPr>
          <a:xfrm>
            <a:off x="5454236" y="4997631"/>
            <a:ext cx="977666" cy="806050"/>
            <a:chOff x="9297522" y="4864423"/>
            <a:chExt cx="977666" cy="878036"/>
          </a:xfrm>
          <a:solidFill>
            <a:schemeClr val="bg1">
              <a:alpha val="81000"/>
            </a:schemeClr>
          </a:solidFill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8A071603-080F-33C5-F0AF-DCD380ED0915}"/>
                </a:ext>
              </a:extLst>
            </p:cNvPr>
            <p:cNvSpPr/>
            <p:nvPr/>
          </p:nvSpPr>
          <p:spPr>
            <a:xfrm>
              <a:off x="9297522" y="521994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Farm 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7AF2FC6B-9584-87ED-B2B5-1D7FC679DD64}"/>
                </a:ext>
              </a:extLst>
            </p:cNvPr>
            <p:cNvCxnSpPr>
              <a:cxnSpLocks/>
              <a:endCxn id="24" idx="0"/>
            </p:cNvCxnSpPr>
            <p:nvPr/>
          </p:nvCxnSpPr>
          <p:spPr>
            <a:xfrm>
              <a:off x="9461223" y="4864423"/>
              <a:ext cx="325132" cy="35552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e 20">
            <a:extLst>
              <a:ext uri="{FF2B5EF4-FFF2-40B4-BE49-F238E27FC236}">
                <a16:creationId xmlns:a16="http://schemas.microsoft.com/office/drawing/2014/main" id="{96714C9E-5ABF-DADF-1517-256AAB1A4800}"/>
              </a:ext>
            </a:extLst>
          </p:cNvPr>
          <p:cNvGrpSpPr/>
          <p:nvPr/>
        </p:nvGrpSpPr>
        <p:grpSpPr>
          <a:xfrm>
            <a:off x="6964733" y="201095"/>
            <a:ext cx="977666" cy="927909"/>
            <a:chOff x="11400773" y="506924"/>
            <a:chExt cx="977666" cy="927909"/>
          </a:xfrm>
          <a:solidFill>
            <a:schemeClr val="bg1">
              <a:alpha val="81000"/>
            </a:schemeClr>
          </a:solidFill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F8A37A3E-0457-B284-1635-9501BA2AAA3F}"/>
                </a:ext>
              </a:extLst>
            </p:cNvPr>
            <p:cNvSpPr/>
            <p:nvPr/>
          </p:nvSpPr>
          <p:spPr>
            <a:xfrm>
              <a:off x="11400773" y="50692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Garage  small A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E172DA31-A366-B8A3-F6F9-7A5A01514ADF}"/>
                </a:ext>
              </a:extLst>
            </p:cNvPr>
            <p:cNvCxnSpPr>
              <a:cxnSpLocks/>
              <a:endCxn id="22" idx="2"/>
            </p:cNvCxnSpPr>
            <p:nvPr/>
          </p:nvCxnSpPr>
          <p:spPr>
            <a:xfrm flipV="1">
              <a:off x="11889606" y="1029439"/>
              <a:ext cx="0" cy="40539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e 28">
            <a:extLst>
              <a:ext uri="{FF2B5EF4-FFF2-40B4-BE49-F238E27FC236}">
                <a16:creationId xmlns:a16="http://schemas.microsoft.com/office/drawing/2014/main" id="{53149063-B349-47BA-BEC2-87D315B7B2F1}"/>
              </a:ext>
            </a:extLst>
          </p:cNvPr>
          <p:cNvGrpSpPr/>
          <p:nvPr/>
        </p:nvGrpSpPr>
        <p:grpSpPr>
          <a:xfrm>
            <a:off x="4149777" y="831675"/>
            <a:ext cx="977666" cy="720284"/>
            <a:chOff x="9805344" y="733401"/>
            <a:chExt cx="977666" cy="720284"/>
          </a:xfrm>
          <a:solidFill>
            <a:schemeClr val="bg1">
              <a:alpha val="81000"/>
            </a:schemeClr>
          </a:solidFill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A5B28D79-98DE-7BC9-10C2-682926EB36C6}"/>
                </a:ext>
              </a:extLst>
            </p:cNvPr>
            <p:cNvSpPr/>
            <p:nvPr/>
          </p:nvSpPr>
          <p:spPr>
            <a:xfrm>
              <a:off x="9805344" y="733401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Garage B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34AB4898-852E-9231-7E13-7746C82C30BD}"/>
                </a:ext>
              </a:extLst>
            </p:cNvPr>
            <p:cNvCxnSpPr>
              <a:cxnSpLocks/>
              <a:stCxn id="30" idx="2"/>
            </p:cNvCxnSpPr>
            <p:nvPr/>
          </p:nvCxnSpPr>
          <p:spPr>
            <a:xfrm>
              <a:off x="10294177" y="1255916"/>
              <a:ext cx="241300" cy="197769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3984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Bilde 55">
            <a:extLst>
              <a:ext uri="{FF2B5EF4-FFF2-40B4-BE49-F238E27FC236}">
                <a16:creationId xmlns:a16="http://schemas.microsoft.com/office/drawing/2014/main" id="{AA1C67E2-60ED-95C0-3926-A45ED3C8D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610"/>
            <a:ext cx="12192000" cy="6580779"/>
          </a:xfrm>
          <a:prstGeom prst="rect">
            <a:avLst/>
          </a:prstGeom>
        </p:spPr>
      </p:pic>
      <p:sp>
        <p:nvSpPr>
          <p:cNvPr id="74" name="TekstSylinder 73">
            <a:extLst>
              <a:ext uri="{FF2B5EF4-FFF2-40B4-BE49-F238E27FC236}">
                <a16:creationId xmlns:a16="http://schemas.microsoft.com/office/drawing/2014/main" id="{4965B139-E6C9-A1C6-A4B3-A100D48C07E0}"/>
              </a:ext>
            </a:extLst>
          </p:cNvPr>
          <p:cNvSpPr txBox="1"/>
          <p:nvPr/>
        </p:nvSpPr>
        <p:spPr>
          <a:xfrm>
            <a:off x="164385" y="131692"/>
            <a:ext cx="52881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Structures </a:t>
            </a:r>
            <a:r>
              <a:rPr lang="en-US" sz="3200" b="1" dirty="0">
                <a:sym typeface="Wingdings" panose="05000000000000000000" pitchFamily="2" charset="2"/>
              </a:rPr>
              <a:t> Military objects</a:t>
            </a:r>
            <a:endParaRPr lang="en-150" sz="3200" b="1" dirty="0"/>
          </a:p>
        </p:txBody>
      </p:sp>
      <p:grpSp>
        <p:nvGrpSpPr>
          <p:cNvPr id="14" name="Gruppe 13">
            <a:extLst>
              <a:ext uri="{FF2B5EF4-FFF2-40B4-BE49-F238E27FC236}">
                <a16:creationId xmlns:a16="http://schemas.microsoft.com/office/drawing/2014/main" id="{026D306C-02E6-C247-743D-9F89EA72F50D}"/>
              </a:ext>
            </a:extLst>
          </p:cNvPr>
          <p:cNvGrpSpPr/>
          <p:nvPr/>
        </p:nvGrpSpPr>
        <p:grpSpPr>
          <a:xfrm>
            <a:off x="37377" y="2415971"/>
            <a:ext cx="1143868" cy="522515"/>
            <a:chOff x="9805344" y="733401"/>
            <a:chExt cx="1143868" cy="522515"/>
          </a:xfrm>
          <a:solidFill>
            <a:schemeClr val="bg1">
              <a:alpha val="81000"/>
            </a:schemeClr>
          </a:solidFill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F3A51B88-58D7-4DF2-7082-64241627073A}"/>
                </a:ext>
              </a:extLst>
            </p:cNvPr>
            <p:cNvSpPr/>
            <p:nvPr/>
          </p:nvSpPr>
          <p:spPr>
            <a:xfrm>
              <a:off x="9805344" y="733401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Building armed *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FDB6EE00-B508-A227-7B3B-2954F7DFD9DD}"/>
                </a:ext>
              </a:extLst>
            </p:cNvPr>
            <p:cNvCxnSpPr>
              <a:cxnSpLocks/>
            </p:cNvCxnSpPr>
            <p:nvPr/>
          </p:nvCxnSpPr>
          <p:spPr>
            <a:xfrm>
              <a:off x="10783010" y="994658"/>
              <a:ext cx="166202" cy="209314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uppe 4">
            <a:extLst>
              <a:ext uri="{FF2B5EF4-FFF2-40B4-BE49-F238E27FC236}">
                <a16:creationId xmlns:a16="http://schemas.microsoft.com/office/drawing/2014/main" id="{48199729-3DF8-C65A-C8E5-C891C1252970}"/>
              </a:ext>
            </a:extLst>
          </p:cNvPr>
          <p:cNvGrpSpPr/>
          <p:nvPr/>
        </p:nvGrpSpPr>
        <p:grpSpPr>
          <a:xfrm>
            <a:off x="9951590" y="4641998"/>
            <a:ext cx="977666" cy="876822"/>
            <a:chOff x="9297522" y="4888864"/>
            <a:chExt cx="977666" cy="955128"/>
          </a:xfrm>
          <a:solidFill>
            <a:schemeClr val="bg1">
              <a:alpha val="81000"/>
            </a:schemeClr>
          </a:solidFill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E578EE3F-A151-490F-2B76-A5E40F58F341}"/>
                </a:ext>
              </a:extLst>
            </p:cNvPr>
            <p:cNvSpPr/>
            <p:nvPr/>
          </p:nvSpPr>
          <p:spPr>
            <a:xfrm>
              <a:off x="9297522" y="5219945"/>
              <a:ext cx="977666" cy="624047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Command Center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Rett linje 6">
              <a:extLst>
                <a:ext uri="{FF2B5EF4-FFF2-40B4-BE49-F238E27FC236}">
                  <a16:creationId xmlns:a16="http://schemas.microsoft.com/office/drawing/2014/main" id="{14A67810-ED46-240F-BB6D-727E369857D5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9704428" y="4888864"/>
              <a:ext cx="81927" cy="33108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e 20">
            <a:extLst>
              <a:ext uri="{FF2B5EF4-FFF2-40B4-BE49-F238E27FC236}">
                <a16:creationId xmlns:a16="http://schemas.microsoft.com/office/drawing/2014/main" id="{96714C9E-5ABF-DADF-1517-256AAB1A4800}"/>
              </a:ext>
            </a:extLst>
          </p:cNvPr>
          <p:cNvGrpSpPr/>
          <p:nvPr/>
        </p:nvGrpSpPr>
        <p:grpSpPr>
          <a:xfrm>
            <a:off x="5968367" y="1091237"/>
            <a:ext cx="977666" cy="793842"/>
            <a:chOff x="11400773" y="506924"/>
            <a:chExt cx="977666" cy="793842"/>
          </a:xfrm>
          <a:solidFill>
            <a:schemeClr val="bg1">
              <a:alpha val="81000"/>
            </a:schemeClr>
          </a:solidFill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F8A37A3E-0457-B284-1635-9501BA2AAA3F}"/>
                </a:ext>
              </a:extLst>
            </p:cNvPr>
            <p:cNvSpPr/>
            <p:nvPr/>
          </p:nvSpPr>
          <p:spPr>
            <a:xfrm>
              <a:off x="11400773" y="50692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Bunker 1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E172DA31-A366-B8A3-F6F9-7A5A01514ADF}"/>
                </a:ext>
              </a:extLst>
            </p:cNvPr>
            <p:cNvCxnSpPr>
              <a:cxnSpLocks/>
              <a:endCxn id="22" idx="2"/>
            </p:cNvCxnSpPr>
            <p:nvPr/>
          </p:nvCxnSpPr>
          <p:spPr>
            <a:xfrm flipV="1">
              <a:off x="11889606" y="1029439"/>
              <a:ext cx="0" cy="27132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e 9">
            <a:extLst>
              <a:ext uri="{FF2B5EF4-FFF2-40B4-BE49-F238E27FC236}">
                <a16:creationId xmlns:a16="http://schemas.microsoft.com/office/drawing/2014/main" id="{A9904217-4D6D-8EC3-F055-FD8B7707AE7E}"/>
              </a:ext>
            </a:extLst>
          </p:cNvPr>
          <p:cNvGrpSpPr/>
          <p:nvPr/>
        </p:nvGrpSpPr>
        <p:grpSpPr>
          <a:xfrm>
            <a:off x="7711180" y="4558240"/>
            <a:ext cx="977666" cy="1209380"/>
            <a:chOff x="9297522" y="4888864"/>
            <a:chExt cx="977666" cy="1317386"/>
          </a:xfrm>
          <a:solidFill>
            <a:schemeClr val="bg1">
              <a:alpha val="81000"/>
            </a:schemeClr>
          </a:solidFill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2837305C-F45C-0F6F-729D-3539C5BA0D06}"/>
                </a:ext>
              </a:extLst>
            </p:cNvPr>
            <p:cNvSpPr/>
            <p:nvPr/>
          </p:nvSpPr>
          <p:spPr>
            <a:xfrm>
              <a:off x="9297522" y="5219945"/>
              <a:ext cx="977666" cy="98630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Watch tower armed *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Rett linje 11">
              <a:extLst>
                <a:ext uri="{FF2B5EF4-FFF2-40B4-BE49-F238E27FC236}">
                  <a16:creationId xmlns:a16="http://schemas.microsoft.com/office/drawing/2014/main" id="{70B42648-904C-10B8-4123-FDB168B08242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>
              <a:off x="9704428" y="4888864"/>
              <a:ext cx="81927" cy="331081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e 12">
            <a:extLst>
              <a:ext uri="{FF2B5EF4-FFF2-40B4-BE49-F238E27FC236}">
                <a16:creationId xmlns:a16="http://schemas.microsoft.com/office/drawing/2014/main" id="{BE1CD1FE-8715-6820-9A5A-2BC4D7384DE7}"/>
              </a:ext>
            </a:extLst>
          </p:cNvPr>
          <p:cNvGrpSpPr/>
          <p:nvPr/>
        </p:nvGrpSpPr>
        <p:grpSpPr>
          <a:xfrm>
            <a:off x="6305595" y="4844207"/>
            <a:ext cx="977666" cy="876822"/>
            <a:chOff x="9297522" y="4888864"/>
            <a:chExt cx="977666" cy="955128"/>
          </a:xfrm>
          <a:solidFill>
            <a:schemeClr val="bg1">
              <a:alpha val="81000"/>
            </a:schemeClr>
          </a:solidFill>
        </p:grpSpPr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81759834-54B3-AB48-06C7-240EB537485C}"/>
                </a:ext>
              </a:extLst>
            </p:cNvPr>
            <p:cNvSpPr/>
            <p:nvPr/>
          </p:nvSpPr>
          <p:spPr>
            <a:xfrm>
              <a:off x="9297522" y="5219945"/>
              <a:ext cx="977666" cy="624047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Bunker 2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3C1C761D-A623-835F-917A-A429B4D85A69}"/>
                </a:ext>
              </a:extLst>
            </p:cNvPr>
            <p:cNvCxnSpPr>
              <a:cxnSpLocks/>
              <a:endCxn id="17" idx="0"/>
            </p:cNvCxnSpPr>
            <p:nvPr/>
          </p:nvCxnSpPr>
          <p:spPr>
            <a:xfrm>
              <a:off x="9704428" y="4888864"/>
              <a:ext cx="81927" cy="331082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e 18">
            <a:extLst>
              <a:ext uri="{FF2B5EF4-FFF2-40B4-BE49-F238E27FC236}">
                <a16:creationId xmlns:a16="http://schemas.microsoft.com/office/drawing/2014/main" id="{9949A99A-5A21-8185-B2C2-688335D0BD79}"/>
              </a:ext>
            </a:extLst>
          </p:cNvPr>
          <p:cNvGrpSpPr/>
          <p:nvPr/>
        </p:nvGrpSpPr>
        <p:grpSpPr>
          <a:xfrm>
            <a:off x="4276008" y="4888969"/>
            <a:ext cx="977666" cy="1127423"/>
            <a:chOff x="9297522" y="4884498"/>
            <a:chExt cx="977666" cy="1228109"/>
          </a:xfrm>
          <a:solidFill>
            <a:schemeClr val="bg1">
              <a:alpha val="81000"/>
            </a:schemeClr>
          </a:solidFill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C9C1EFE3-2949-0212-DC4D-66E53F1F98D5}"/>
                </a:ext>
              </a:extLst>
            </p:cNvPr>
            <p:cNvSpPr/>
            <p:nvPr/>
          </p:nvSpPr>
          <p:spPr>
            <a:xfrm>
              <a:off x="9297522" y="5219945"/>
              <a:ext cx="977666" cy="892662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FARP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Ammo Storage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49EECB8B-63AE-497E-DF43-C8D417BA2BAF}"/>
                </a:ext>
              </a:extLst>
            </p:cNvPr>
            <p:cNvCxnSpPr>
              <a:cxnSpLocks/>
              <a:endCxn id="20" idx="0"/>
            </p:cNvCxnSpPr>
            <p:nvPr/>
          </p:nvCxnSpPr>
          <p:spPr>
            <a:xfrm flipH="1">
              <a:off x="9786355" y="4884498"/>
              <a:ext cx="50294" cy="335448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uppe 32">
            <a:extLst>
              <a:ext uri="{FF2B5EF4-FFF2-40B4-BE49-F238E27FC236}">
                <a16:creationId xmlns:a16="http://schemas.microsoft.com/office/drawing/2014/main" id="{85B0A224-F7E5-36A9-B5DA-982914564DA3}"/>
              </a:ext>
            </a:extLst>
          </p:cNvPr>
          <p:cNvGrpSpPr/>
          <p:nvPr/>
        </p:nvGrpSpPr>
        <p:grpSpPr>
          <a:xfrm>
            <a:off x="2372870" y="4955109"/>
            <a:ext cx="977666" cy="1127422"/>
            <a:chOff x="9297522" y="4884498"/>
            <a:chExt cx="977666" cy="1228108"/>
          </a:xfrm>
          <a:solidFill>
            <a:schemeClr val="bg1">
              <a:alpha val="81000"/>
            </a:schemeClr>
          </a:solidFill>
        </p:grpSpPr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D77E3642-7F9B-582B-3732-891DA39D2236}"/>
                </a:ext>
              </a:extLst>
            </p:cNvPr>
            <p:cNvSpPr/>
            <p:nvPr/>
          </p:nvSpPr>
          <p:spPr>
            <a:xfrm>
              <a:off x="9297522" y="5219945"/>
              <a:ext cx="977666" cy="892661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FARP Command Post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5" name="Rett linje 34">
              <a:extLst>
                <a:ext uri="{FF2B5EF4-FFF2-40B4-BE49-F238E27FC236}">
                  <a16:creationId xmlns:a16="http://schemas.microsoft.com/office/drawing/2014/main" id="{763D6CDB-F0CF-2DF3-C6D3-1A8D1A18DB65}"/>
                </a:ext>
              </a:extLst>
            </p:cNvPr>
            <p:cNvCxnSpPr>
              <a:cxnSpLocks/>
              <a:endCxn id="34" idx="0"/>
            </p:cNvCxnSpPr>
            <p:nvPr/>
          </p:nvCxnSpPr>
          <p:spPr>
            <a:xfrm flipH="1">
              <a:off x="9786355" y="4884498"/>
              <a:ext cx="50294" cy="335446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e 35">
            <a:extLst>
              <a:ext uri="{FF2B5EF4-FFF2-40B4-BE49-F238E27FC236}">
                <a16:creationId xmlns:a16="http://schemas.microsoft.com/office/drawing/2014/main" id="{526D4099-ACB0-69E4-A021-4843428739C8}"/>
              </a:ext>
            </a:extLst>
          </p:cNvPr>
          <p:cNvGrpSpPr/>
          <p:nvPr/>
        </p:nvGrpSpPr>
        <p:grpSpPr>
          <a:xfrm>
            <a:off x="692412" y="4637990"/>
            <a:ext cx="977666" cy="880830"/>
            <a:chOff x="9842579" y="5264751"/>
            <a:chExt cx="977666" cy="959494"/>
          </a:xfrm>
          <a:solidFill>
            <a:schemeClr val="bg1">
              <a:alpha val="81000"/>
            </a:schemeClr>
          </a:solidFill>
        </p:grpSpPr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78F3FE9A-B9FC-18EA-F49F-7DEDF33AE114}"/>
                </a:ext>
              </a:extLst>
            </p:cNvPr>
            <p:cNvSpPr/>
            <p:nvPr/>
          </p:nvSpPr>
          <p:spPr>
            <a:xfrm>
              <a:off x="9842579" y="5600198"/>
              <a:ext cx="977666" cy="624047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FARP Fuel Depot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8" name="Rett linje 37">
              <a:extLst>
                <a:ext uri="{FF2B5EF4-FFF2-40B4-BE49-F238E27FC236}">
                  <a16:creationId xmlns:a16="http://schemas.microsoft.com/office/drawing/2014/main" id="{22ACEFEB-8BEF-8D3D-0B20-2C368C46C798}"/>
                </a:ext>
              </a:extLst>
            </p:cNvPr>
            <p:cNvCxnSpPr>
              <a:cxnSpLocks/>
              <a:endCxn id="37" idx="0"/>
            </p:cNvCxnSpPr>
            <p:nvPr/>
          </p:nvCxnSpPr>
          <p:spPr>
            <a:xfrm flipH="1">
              <a:off x="10331412" y="5264751"/>
              <a:ext cx="50294" cy="335447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e 45">
            <a:extLst>
              <a:ext uri="{FF2B5EF4-FFF2-40B4-BE49-F238E27FC236}">
                <a16:creationId xmlns:a16="http://schemas.microsoft.com/office/drawing/2014/main" id="{8D39F912-CFF4-764D-15D2-16B8D5B5CE9D}"/>
              </a:ext>
            </a:extLst>
          </p:cNvPr>
          <p:cNvGrpSpPr/>
          <p:nvPr/>
        </p:nvGrpSpPr>
        <p:grpSpPr>
          <a:xfrm>
            <a:off x="4269213" y="1048456"/>
            <a:ext cx="977666" cy="890355"/>
            <a:chOff x="11400773" y="506924"/>
            <a:chExt cx="977666" cy="890355"/>
          </a:xfrm>
          <a:solidFill>
            <a:schemeClr val="bg1">
              <a:alpha val="81000"/>
            </a:schemeClr>
          </a:solidFill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2616DE9A-E2A1-E671-17A7-DF5A4C65276A}"/>
                </a:ext>
              </a:extLst>
            </p:cNvPr>
            <p:cNvSpPr/>
            <p:nvPr/>
          </p:nvSpPr>
          <p:spPr>
            <a:xfrm>
              <a:off x="11400773" y="50692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FARP Tent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48" name="Rett linje 47">
              <a:extLst>
                <a:ext uri="{FF2B5EF4-FFF2-40B4-BE49-F238E27FC236}">
                  <a16:creationId xmlns:a16="http://schemas.microsoft.com/office/drawing/2014/main" id="{5FF92430-A708-4473-918F-118A296DAAAC}"/>
                </a:ext>
              </a:extLst>
            </p:cNvPr>
            <p:cNvCxnSpPr>
              <a:cxnSpLocks/>
              <a:endCxn id="47" idx="2"/>
            </p:cNvCxnSpPr>
            <p:nvPr/>
          </p:nvCxnSpPr>
          <p:spPr>
            <a:xfrm flipV="1">
              <a:off x="11572931" y="1029439"/>
              <a:ext cx="316675" cy="367840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uppe 62">
            <a:extLst>
              <a:ext uri="{FF2B5EF4-FFF2-40B4-BE49-F238E27FC236}">
                <a16:creationId xmlns:a16="http://schemas.microsoft.com/office/drawing/2014/main" id="{769938CF-BDFC-8807-C31D-8B9EECD63376}"/>
              </a:ext>
            </a:extLst>
          </p:cNvPr>
          <p:cNvGrpSpPr/>
          <p:nvPr/>
        </p:nvGrpSpPr>
        <p:grpSpPr>
          <a:xfrm>
            <a:off x="2015492" y="716467"/>
            <a:ext cx="977666" cy="664658"/>
            <a:chOff x="11400773" y="506924"/>
            <a:chExt cx="977666" cy="664658"/>
          </a:xfrm>
          <a:solidFill>
            <a:schemeClr val="bg1">
              <a:alpha val="81000"/>
            </a:schemeClr>
          </a:solidFill>
        </p:grpSpPr>
        <p:sp>
          <p:nvSpPr>
            <p:cNvPr id="64" name="Rektangel 63">
              <a:extLst>
                <a:ext uri="{FF2B5EF4-FFF2-40B4-BE49-F238E27FC236}">
                  <a16:creationId xmlns:a16="http://schemas.microsoft.com/office/drawing/2014/main" id="{1161F8AC-5FE1-8610-1CAD-931B4ECC0130}"/>
                </a:ext>
              </a:extLst>
            </p:cNvPr>
            <p:cNvSpPr/>
            <p:nvPr/>
          </p:nvSpPr>
          <p:spPr>
            <a:xfrm>
              <a:off x="11400773" y="506924"/>
              <a:ext cx="977666" cy="522515"/>
            </a:xfrm>
            <a:prstGeom prst="rect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tIns="18000" rIns="18000" bIns="18000"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Barracks armed *</a:t>
              </a:r>
              <a:endParaRPr lang="en-150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9DAE93EA-4BAA-E3C6-A8A6-E700AB55E5CC}"/>
                </a:ext>
              </a:extLst>
            </p:cNvPr>
            <p:cNvCxnSpPr>
              <a:cxnSpLocks/>
              <a:endCxn id="64" idx="2"/>
            </p:cNvCxnSpPr>
            <p:nvPr/>
          </p:nvCxnSpPr>
          <p:spPr>
            <a:xfrm flipV="1">
              <a:off x="11880831" y="1029439"/>
              <a:ext cx="8775" cy="142143"/>
            </a:xfrm>
            <a:prstGeom prst="line">
              <a:avLst/>
            </a:prstGeom>
            <a:grpFill/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kstSylinder 66">
            <a:extLst>
              <a:ext uri="{FF2B5EF4-FFF2-40B4-BE49-F238E27FC236}">
                <a16:creationId xmlns:a16="http://schemas.microsoft.com/office/drawing/2014/main" id="{3FC7EC7F-7F83-C6D9-158C-7A5732459012}"/>
              </a:ext>
            </a:extLst>
          </p:cNvPr>
          <p:cNvSpPr txBox="1"/>
          <p:nvPr/>
        </p:nvSpPr>
        <p:spPr>
          <a:xfrm>
            <a:off x="9821121" y="6272944"/>
            <a:ext cx="22851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ym typeface="Wingdings" panose="05000000000000000000" pitchFamily="2" charset="2"/>
              </a:rPr>
              <a:t>* = Shoots back</a:t>
            </a:r>
            <a:endParaRPr lang="en-150" sz="2400" dirty="0"/>
          </a:p>
        </p:txBody>
      </p:sp>
    </p:spTree>
    <p:extLst>
      <p:ext uri="{BB962C8B-B14F-4D97-AF65-F5344CB8AC3E}">
        <p14:creationId xmlns:p14="http://schemas.microsoft.com/office/powerpoint/2010/main" val="2474575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390</Words>
  <Application>Microsoft Office PowerPoint</Application>
  <PresentationFormat>Widescreen</PresentationFormat>
  <Paragraphs>157</Paragraphs>
  <Slides>18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Per Feet</dc:creator>
  <cp:lastModifiedBy>Per Feet</cp:lastModifiedBy>
  <cp:revision>4</cp:revision>
  <dcterms:created xsi:type="dcterms:W3CDTF">2022-11-07T18:32:26Z</dcterms:created>
  <dcterms:modified xsi:type="dcterms:W3CDTF">2022-12-18T12:34:17Z</dcterms:modified>
</cp:coreProperties>
</file>